
<file path=[Content_Types].xml><?xml version="1.0" encoding="utf-8"?>
<Types xmlns="http://schemas.openxmlformats.org/package/2006/content-types">
  <Default Extension="png" ContentType="image/png"/>
  <Default Extension="jpeg" ContentType="image/jpeg"/>
  <Default Extension="wma" ContentType="audio/x-ms-wma"/>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7" r:id="rId2"/>
    <p:sldId id="256" r:id="rId3"/>
    <p:sldId id="258" r:id="rId4"/>
    <p:sldId id="260" r:id="rId5"/>
    <p:sldId id="261" r:id="rId6"/>
    <p:sldId id="262" r:id="rId7"/>
    <p:sldId id="278" r:id="rId8"/>
    <p:sldId id="263" r:id="rId9"/>
    <p:sldId id="279" r:id="rId10"/>
    <p:sldId id="265" r:id="rId11"/>
    <p:sldId id="277" r:id="rId12"/>
    <p:sldId id="267" r:id="rId13"/>
    <p:sldId id="266" r:id="rId14"/>
    <p:sldId id="268" r:id="rId15"/>
    <p:sldId id="269" r:id="rId16"/>
    <p:sldId id="270" r:id="rId17"/>
    <p:sldId id="271" r:id="rId18"/>
    <p:sldId id="283" r:id="rId19"/>
    <p:sldId id="282" r:id="rId20"/>
    <p:sldId id="274" r:id="rId21"/>
    <p:sldId id="275" r:id="rId22"/>
    <p:sldId id="280" r:id="rId23"/>
    <p:sldId id="281" r:id="rId24"/>
    <p:sldId id="276" r:id="rId2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AEAEA"/>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8" d="100"/>
          <a:sy n="68" d="100"/>
        </p:scale>
        <p:origin x="792"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pic>
        <p:nvPicPr>
          <p:cNvPr id="66" name="Picture 2" descr="\\DROBO-FS\QuickDrops\JB\PPTX NG\Droplets\LightingOverlay.png"/>
          <p:cNvPicPr>
            <a:picLocks noChangeAspect="1" noChangeArrowheads="1"/>
          </p:cNvPicPr>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11" name="Group 10"/>
          <p:cNvGrpSpPr/>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2" name="Rectangle 5"/>
            <p:cNvSpPr>
              <a:spLocks noChangeArrowheads="1"/>
            </p:cNvSpPr>
            <p:nvPr/>
          </p:nvSpPr>
          <p:spPr bwMode="auto">
            <a:xfrm>
              <a:off x="1209675" y="4763"/>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13"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4"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5" name="Rectangle 8"/>
            <p:cNvSpPr>
              <a:spLocks noChangeArrowheads="1"/>
            </p:cNvSpPr>
            <p:nvPr/>
          </p:nvSpPr>
          <p:spPr bwMode="auto">
            <a:xfrm>
              <a:off x="414338" y="9525"/>
              <a:ext cx="28575" cy="44815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16"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7"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8"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9"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0"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1"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2"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3"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5"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6"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7"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8"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9"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0"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1"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2"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3"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4"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5"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6"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7"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8"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9"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0"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41"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2"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3"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4"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5"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6"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7"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8"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9"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0"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1"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2"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53"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4"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5"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6"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7"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8"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9"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0"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1"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2"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3"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4"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5"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 name="Title 1"/>
          <p:cNvSpPr>
            <a:spLocks noGrp="1"/>
          </p:cNvSpPr>
          <p:nvPr>
            <p:ph type="ctrTitle"/>
          </p:nvPr>
        </p:nvSpPr>
        <p:spPr>
          <a:xfrm>
            <a:off x="1876424" y="1122363"/>
            <a:ext cx="8791575" cy="2387600"/>
          </a:xfrm>
        </p:spPr>
        <p:txBody>
          <a:bodyPr anchor="b">
            <a:normAutofit/>
          </a:bodyPr>
          <a:lstStyle>
            <a:lvl1pPr algn="l">
              <a:defRPr sz="4800"/>
            </a:lvl1pPr>
          </a:lstStyle>
          <a:p>
            <a:r>
              <a:rPr lang="it-IT"/>
              <a:t>Fare clic per modificare lo stile del titolo</a:t>
            </a:r>
            <a:endParaRPr lang="en-US" dirty="0"/>
          </a:p>
        </p:txBody>
      </p:sp>
      <p:sp>
        <p:nvSpPr>
          <p:cNvPr id="3" name="Subtitle 2"/>
          <p:cNvSpPr>
            <a:spLocks noGrp="1"/>
          </p:cNvSpPr>
          <p:nvPr>
            <p:ph type="subTitle" idx="1"/>
          </p:nvPr>
        </p:nvSpPr>
        <p:spPr>
          <a:xfrm>
            <a:off x="1876424" y="3602038"/>
            <a:ext cx="8791575"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a:xfrm>
            <a:off x="7077511" y="5410201"/>
            <a:ext cx="2743200" cy="365125"/>
          </a:xfrm>
        </p:spPr>
        <p:txBody>
          <a:bodyPr/>
          <a:lstStyle/>
          <a:p>
            <a:fld id="{C048E5E4-423F-44C4-AF88-474F568F4882}" type="datetimeFigureOut">
              <a:rPr lang="it-IT" smtClean="0"/>
              <a:t>29/04/2017</a:t>
            </a:fld>
            <a:endParaRPr lang="it-IT"/>
          </a:p>
        </p:txBody>
      </p:sp>
      <p:sp>
        <p:nvSpPr>
          <p:cNvPr id="5" name="Footer Placeholder 4"/>
          <p:cNvSpPr>
            <a:spLocks noGrp="1"/>
          </p:cNvSpPr>
          <p:nvPr>
            <p:ph type="ftr" sz="quarter" idx="11"/>
          </p:nvPr>
        </p:nvSpPr>
        <p:spPr>
          <a:xfrm>
            <a:off x="1876424" y="5410201"/>
            <a:ext cx="5124886" cy="365125"/>
          </a:xfrm>
        </p:spPr>
        <p:txBody>
          <a:bodyPr/>
          <a:lstStyle/>
          <a:p>
            <a:endParaRPr lang="it-IT"/>
          </a:p>
        </p:txBody>
      </p:sp>
      <p:sp>
        <p:nvSpPr>
          <p:cNvPr id="6" name="Slide Number Placeholder 5"/>
          <p:cNvSpPr>
            <a:spLocks noGrp="1"/>
          </p:cNvSpPr>
          <p:nvPr>
            <p:ph type="sldNum" sz="quarter" idx="12"/>
          </p:nvPr>
        </p:nvSpPr>
        <p:spPr>
          <a:xfrm>
            <a:off x="9896911" y="5410199"/>
            <a:ext cx="771089" cy="365125"/>
          </a:xfrm>
        </p:spPr>
        <p:txBody>
          <a:bodyPr/>
          <a:lstStyle/>
          <a:p>
            <a:fld id="{E9CBDFFD-BA1F-42FE-8018-B46189B5FC67}" type="slidenum">
              <a:rPr lang="it-IT" smtClean="0"/>
              <a:t>‹N›</a:t>
            </a:fld>
            <a:endParaRPr lang="it-IT"/>
          </a:p>
        </p:txBody>
      </p:sp>
    </p:spTree>
    <p:extLst>
      <p:ext uri="{BB962C8B-B14F-4D97-AF65-F5344CB8AC3E}">
        <p14:creationId xmlns:p14="http://schemas.microsoft.com/office/powerpoint/2010/main" val="7773700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magine panoramica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141410" y="4304664"/>
            <a:ext cx="9912355" cy="819355"/>
          </a:xfrm>
        </p:spPr>
        <p:txBody>
          <a:bodyPr anchor="b">
            <a:normAutofit/>
          </a:bodyPr>
          <a:lstStyle>
            <a:lvl1pPr>
              <a:defRPr sz="3200"/>
            </a:lvl1pPr>
          </a:lstStyle>
          <a:p>
            <a:r>
              <a:rPr lang="it-IT"/>
              <a:t>Fare clic per modificare lo stile del titolo</a:t>
            </a:r>
            <a:endParaRPr lang="en-US" dirty="0"/>
          </a:p>
        </p:txBody>
      </p:sp>
      <p:sp>
        <p:nvSpPr>
          <p:cNvPr id="3" name="Picture Placeholder 2"/>
          <p:cNvSpPr>
            <a:spLocks noGrp="1" noChangeAspect="1"/>
          </p:cNvSpPr>
          <p:nvPr>
            <p:ph type="pic" idx="1"/>
          </p:nvPr>
        </p:nvSpPr>
        <p:spPr>
          <a:xfrm>
            <a:off x="1141411" y="606426"/>
            <a:ext cx="9912354"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it-IT"/>
              <a:t>Fare clic sull'icona per inserire un'immagine</a:t>
            </a:r>
            <a:endParaRPr lang="en-US" dirty="0"/>
          </a:p>
        </p:txBody>
      </p:sp>
      <p:sp>
        <p:nvSpPr>
          <p:cNvPr id="4" name="Text Placeholder 3"/>
          <p:cNvSpPr>
            <a:spLocks noGrp="1"/>
          </p:cNvSpPr>
          <p:nvPr>
            <p:ph type="body" sz="half" idx="2"/>
          </p:nvPr>
        </p:nvSpPr>
        <p:spPr>
          <a:xfrm>
            <a:off x="1141364" y="5124020"/>
            <a:ext cx="9910859"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Date Placeholder 4"/>
          <p:cNvSpPr>
            <a:spLocks noGrp="1"/>
          </p:cNvSpPr>
          <p:nvPr>
            <p:ph type="dt" sz="half" idx="10"/>
          </p:nvPr>
        </p:nvSpPr>
        <p:spPr/>
        <p:txBody>
          <a:bodyPr/>
          <a:lstStyle/>
          <a:p>
            <a:fld id="{C048E5E4-423F-44C4-AF88-474F568F4882}" type="datetimeFigureOut">
              <a:rPr lang="it-IT" smtClean="0"/>
              <a:t>29/04/2017</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E9CBDFFD-BA1F-42FE-8018-B46189B5FC67}" type="slidenum">
              <a:rPr lang="it-IT" smtClean="0"/>
              <a:t>‹N›</a:t>
            </a:fld>
            <a:endParaRPr lang="it-IT"/>
          </a:p>
        </p:txBody>
      </p:sp>
    </p:spTree>
    <p:extLst>
      <p:ext uri="{BB962C8B-B14F-4D97-AF65-F5344CB8AC3E}">
        <p14:creationId xmlns:p14="http://schemas.microsoft.com/office/powerpoint/2010/main" val="36565618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olo e sottotitolo">
    <p:spTree>
      <p:nvGrpSpPr>
        <p:cNvPr id="1" name=""/>
        <p:cNvGrpSpPr/>
        <p:nvPr/>
      </p:nvGrpSpPr>
      <p:grpSpPr>
        <a:xfrm>
          <a:off x="0" y="0"/>
          <a:ext cx="0" cy="0"/>
          <a:chOff x="0" y="0"/>
          <a:chExt cx="0" cy="0"/>
        </a:xfrm>
      </p:grpSpPr>
      <p:sp>
        <p:nvSpPr>
          <p:cNvPr id="2" name="Title 1"/>
          <p:cNvSpPr>
            <a:spLocks noGrp="1"/>
          </p:cNvSpPr>
          <p:nvPr>
            <p:ph type="title"/>
          </p:nvPr>
        </p:nvSpPr>
        <p:spPr>
          <a:xfrm>
            <a:off x="1141456" y="609600"/>
            <a:ext cx="9905955" cy="3429000"/>
          </a:xfrm>
        </p:spPr>
        <p:txBody>
          <a:bodyPr anchor="ctr">
            <a:normAutofit/>
          </a:bodyPr>
          <a:lstStyle>
            <a:lvl1pPr>
              <a:defRPr sz="3600"/>
            </a:lvl1pPr>
          </a:lstStyle>
          <a:p>
            <a:r>
              <a:rPr lang="it-IT"/>
              <a:t>Fare clic per modificare lo stile del titolo</a:t>
            </a:r>
            <a:endParaRPr lang="en-US" dirty="0"/>
          </a:p>
        </p:txBody>
      </p:sp>
      <p:sp>
        <p:nvSpPr>
          <p:cNvPr id="4" name="Text Placeholder 3"/>
          <p:cNvSpPr>
            <a:spLocks noGrp="1"/>
          </p:cNvSpPr>
          <p:nvPr>
            <p:ph type="body" sz="half" idx="2"/>
          </p:nvPr>
        </p:nvSpPr>
        <p:spPr>
          <a:xfrm>
            <a:off x="1141410" y="4419599"/>
            <a:ext cx="9904459"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Date Placeholder 4"/>
          <p:cNvSpPr>
            <a:spLocks noGrp="1"/>
          </p:cNvSpPr>
          <p:nvPr>
            <p:ph type="dt" sz="half" idx="10"/>
          </p:nvPr>
        </p:nvSpPr>
        <p:spPr/>
        <p:txBody>
          <a:bodyPr/>
          <a:lstStyle/>
          <a:p>
            <a:fld id="{C048E5E4-423F-44C4-AF88-474F568F4882}" type="datetimeFigureOut">
              <a:rPr lang="it-IT" smtClean="0"/>
              <a:t>29/04/2017</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E9CBDFFD-BA1F-42FE-8018-B46189B5FC67}" type="slidenum">
              <a:rPr lang="it-IT" smtClean="0"/>
              <a:t>‹N›</a:t>
            </a:fld>
            <a:endParaRPr lang="it-IT"/>
          </a:p>
        </p:txBody>
      </p:sp>
    </p:spTree>
    <p:extLst>
      <p:ext uri="{BB962C8B-B14F-4D97-AF65-F5344CB8AC3E}">
        <p14:creationId xmlns:p14="http://schemas.microsoft.com/office/powerpoint/2010/main" val="38918919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zio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599"/>
            <a:ext cx="9302752" cy="2748429"/>
          </a:xfrm>
        </p:spPr>
        <p:txBody>
          <a:bodyPr anchor="ctr">
            <a:normAutofit/>
          </a:bodyPr>
          <a:lstStyle>
            <a:lvl1pPr>
              <a:defRPr sz="3600"/>
            </a:lvl1pPr>
          </a:lstStyle>
          <a:p>
            <a:r>
              <a:rPr lang="it-IT"/>
              <a:t>Fare clic per modificare lo stile del titolo</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4" name="Text Placeholder 3"/>
          <p:cNvSpPr>
            <a:spLocks noGrp="1"/>
          </p:cNvSpPr>
          <p:nvPr>
            <p:ph type="body" sz="half" idx="2"/>
          </p:nvPr>
        </p:nvSpPr>
        <p:spPr>
          <a:xfrm>
            <a:off x="1141411" y="4309919"/>
            <a:ext cx="99060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Date Placeholder 4"/>
          <p:cNvSpPr>
            <a:spLocks noGrp="1"/>
          </p:cNvSpPr>
          <p:nvPr>
            <p:ph type="dt" sz="half" idx="10"/>
          </p:nvPr>
        </p:nvSpPr>
        <p:spPr/>
        <p:txBody>
          <a:bodyPr/>
          <a:lstStyle/>
          <a:p>
            <a:fld id="{C048E5E4-423F-44C4-AF88-474F568F4882}" type="datetimeFigureOut">
              <a:rPr lang="it-IT" smtClean="0"/>
              <a:t>29/04/2017</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E9CBDFFD-BA1F-42FE-8018-B46189B5FC67}" type="slidenum">
              <a:rPr lang="it-IT" smtClean="0"/>
              <a:t>‹N›</a:t>
            </a:fld>
            <a:endParaRPr lang="it-IT"/>
          </a:p>
        </p:txBody>
      </p:sp>
      <p:sp>
        <p:nvSpPr>
          <p:cNvPr id="60" name="TextBox 59"/>
          <p:cNvSpPr txBox="1"/>
          <p:nvPr/>
        </p:nvSpPr>
        <p:spPr>
          <a:xfrm>
            <a:off x="903512" y="73239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61" name="TextBox 60"/>
          <p:cNvSpPr txBox="1"/>
          <p:nvPr/>
        </p:nvSpPr>
        <p:spPr>
          <a:xfrm>
            <a:off x="10537370" y="276497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3229081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cheda nome">
    <p:spTree>
      <p:nvGrpSpPr>
        <p:cNvPr id="1" name=""/>
        <p:cNvGrpSpPr/>
        <p:nvPr/>
      </p:nvGrpSpPr>
      <p:grpSpPr>
        <a:xfrm>
          <a:off x="0" y="0"/>
          <a:ext cx="0" cy="0"/>
          <a:chOff x="0" y="0"/>
          <a:chExt cx="0" cy="0"/>
        </a:xfrm>
      </p:grpSpPr>
      <p:sp>
        <p:nvSpPr>
          <p:cNvPr id="2" name="Title 1"/>
          <p:cNvSpPr>
            <a:spLocks noGrp="1"/>
          </p:cNvSpPr>
          <p:nvPr>
            <p:ph type="title"/>
          </p:nvPr>
        </p:nvSpPr>
        <p:spPr>
          <a:xfrm>
            <a:off x="1141410" y="2134041"/>
            <a:ext cx="9906001" cy="2511835"/>
          </a:xfrm>
        </p:spPr>
        <p:txBody>
          <a:bodyPr anchor="b">
            <a:normAutofit/>
          </a:bodyPr>
          <a:lstStyle>
            <a:lvl1pPr>
              <a:defRPr sz="3600"/>
            </a:lvl1pPr>
          </a:lstStyle>
          <a:p>
            <a:r>
              <a:rPr lang="it-IT"/>
              <a:t>Fare clic per modificare lo stile del titolo</a:t>
            </a:r>
            <a:endParaRPr lang="en-US" dirty="0"/>
          </a:p>
        </p:txBody>
      </p:sp>
      <p:sp>
        <p:nvSpPr>
          <p:cNvPr id="4" name="Text Placeholder 3"/>
          <p:cNvSpPr>
            <a:spLocks noGrp="1"/>
          </p:cNvSpPr>
          <p:nvPr>
            <p:ph type="body" sz="half" idx="2"/>
          </p:nvPr>
        </p:nvSpPr>
        <p:spPr>
          <a:xfrm>
            <a:off x="1141364" y="4657655"/>
            <a:ext cx="9904505"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Date Placeholder 4"/>
          <p:cNvSpPr>
            <a:spLocks noGrp="1"/>
          </p:cNvSpPr>
          <p:nvPr>
            <p:ph type="dt" sz="half" idx="10"/>
          </p:nvPr>
        </p:nvSpPr>
        <p:spPr/>
        <p:txBody>
          <a:bodyPr/>
          <a:lstStyle/>
          <a:p>
            <a:fld id="{C048E5E4-423F-44C4-AF88-474F568F4882}" type="datetimeFigureOut">
              <a:rPr lang="it-IT" smtClean="0"/>
              <a:t>29/04/2017</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E9CBDFFD-BA1F-42FE-8018-B46189B5FC67}" type="slidenum">
              <a:rPr lang="it-IT" smtClean="0"/>
              <a:t>‹N›</a:t>
            </a:fld>
            <a:endParaRPr lang="it-IT"/>
          </a:p>
        </p:txBody>
      </p:sp>
    </p:spTree>
    <p:extLst>
      <p:ext uri="{BB962C8B-B14F-4D97-AF65-F5344CB8AC3E}">
        <p14:creationId xmlns:p14="http://schemas.microsoft.com/office/powerpoint/2010/main" val="28968477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onne">
    <p:spTree>
      <p:nvGrpSpPr>
        <p:cNvPr id="1" name=""/>
        <p:cNvGrpSpPr/>
        <p:nvPr/>
      </p:nvGrpSpPr>
      <p:grpSpPr>
        <a:xfrm>
          <a:off x="0" y="0"/>
          <a:ext cx="0" cy="0"/>
          <a:chOff x="0" y="0"/>
          <a:chExt cx="0" cy="0"/>
        </a:xfrm>
      </p:grpSpPr>
      <p:sp>
        <p:nvSpPr>
          <p:cNvPr id="15" name="Title 1"/>
          <p:cNvSpPr>
            <a:spLocks noGrp="1"/>
          </p:cNvSpPr>
          <p:nvPr>
            <p:ph type="title"/>
          </p:nvPr>
        </p:nvSpPr>
        <p:spPr>
          <a:xfrm>
            <a:off x="1141413" y="609600"/>
            <a:ext cx="9905998" cy="1905000"/>
          </a:xfrm>
        </p:spPr>
        <p:txBody>
          <a:bodyPr/>
          <a:lstStyle/>
          <a:p>
            <a:r>
              <a:rPr lang="it-IT"/>
              <a:t>Fare clic per modificare lo stile del titolo</a:t>
            </a:r>
            <a:endParaRPr lang="en-US" dirty="0"/>
          </a:p>
        </p:txBody>
      </p:sp>
      <p:sp>
        <p:nvSpPr>
          <p:cNvPr id="7" name="Text Placeholder 2"/>
          <p:cNvSpPr>
            <a:spLocks noGrp="1"/>
          </p:cNvSpPr>
          <p:nvPr>
            <p:ph type="body" idx="1"/>
          </p:nvPr>
        </p:nvSpPr>
        <p:spPr>
          <a:xfrm>
            <a:off x="1141410" y="2674463"/>
            <a:ext cx="3196899"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8" name="Text Placeholder 3"/>
          <p:cNvSpPr>
            <a:spLocks noGrp="1"/>
          </p:cNvSpPr>
          <p:nvPr>
            <p:ph type="body" sz="half" idx="15"/>
          </p:nvPr>
        </p:nvSpPr>
        <p:spPr>
          <a:xfrm>
            <a:off x="1127918" y="3360263"/>
            <a:ext cx="3208735"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Modifica gli stili del testo dello schema</a:t>
            </a:r>
          </a:p>
        </p:txBody>
      </p:sp>
      <p:sp>
        <p:nvSpPr>
          <p:cNvPr id="9" name="Text Placeholder 4"/>
          <p:cNvSpPr>
            <a:spLocks noGrp="1"/>
          </p:cNvSpPr>
          <p:nvPr>
            <p:ph type="body" sz="quarter" idx="3"/>
          </p:nvPr>
        </p:nvSpPr>
        <p:spPr>
          <a:xfrm>
            <a:off x="4514766" y="2677635"/>
            <a:ext cx="3184385"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10" name="Text Placeholder 3"/>
          <p:cNvSpPr>
            <a:spLocks noGrp="1"/>
          </p:cNvSpPr>
          <p:nvPr>
            <p:ph type="body" sz="half" idx="16"/>
          </p:nvPr>
        </p:nvSpPr>
        <p:spPr>
          <a:xfrm>
            <a:off x="4504213" y="3363435"/>
            <a:ext cx="3195830"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Modifica gli stili del testo dello schema</a:t>
            </a:r>
          </a:p>
        </p:txBody>
      </p:sp>
      <p:sp>
        <p:nvSpPr>
          <p:cNvPr id="11" name="Text Placeholder 4"/>
          <p:cNvSpPr>
            <a:spLocks noGrp="1"/>
          </p:cNvSpPr>
          <p:nvPr>
            <p:ph type="body" sz="quarter" idx="13"/>
          </p:nvPr>
        </p:nvSpPr>
        <p:spPr>
          <a:xfrm>
            <a:off x="7852442" y="2674463"/>
            <a:ext cx="3194968"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12" name="Text Placeholder 3"/>
          <p:cNvSpPr>
            <a:spLocks noGrp="1"/>
          </p:cNvSpPr>
          <p:nvPr>
            <p:ph type="body" sz="half" idx="17"/>
          </p:nvPr>
        </p:nvSpPr>
        <p:spPr>
          <a:xfrm>
            <a:off x="7852442" y="3360263"/>
            <a:ext cx="319496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Modifica gli stili del testo dello schema</a:t>
            </a:r>
          </a:p>
        </p:txBody>
      </p:sp>
      <p:sp>
        <p:nvSpPr>
          <p:cNvPr id="3" name="Date Placeholder 2"/>
          <p:cNvSpPr>
            <a:spLocks noGrp="1"/>
          </p:cNvSpPr>
          <p:nvPr>
            <p:ph type="dt" sz="half" idx="10"/>
          </p:nvPr>
        </p:nvSpPr>
        <p:spPr/>
        <p:txBody>
          <a:bodyPr/>
          <a:lstStyle/>
          <a:p>
            <a:fld id="{C048E5E4-423F-44C4-AF88-474F568F4882}" type="datetimeFigureOut">
              <a:rPr lang="it-IT" smtClean="0"/>
              <a:t>29/04/2017</a:t>
            </a:fld>
            <a:endParaRPr lang="it-IT"/>
          </a:p>
        </p:txBody>
      </p:sp>
      <p:sp>
        <p:nvSpPr>
          <p:cNvPr id="4" name="Footer Placeholder 3"/>
          <p:cNvSpPr>
            <a:spLocks noGrp="1"/>
          </p:cNvSpPr>
          <p:nvPr>
            <p:ph type="ftr" sz="quarter" idx="11"/>
          </p:nvPr>
        </p:nvSpPr>
        <p:spPr/>
        <p:txBody>
          <a:bodyPr/>
          <a:lstStyle/>
          <a:p>
            <a:endParaRPr lang="it-IT"/>
          </a:p>
        </p:txBody>
      </p:sp>
      <p:sp>
        <p:nvSpPr>
          <p:cNvPr id="5" name="Slide Number Placeholder 4"/>
          <p:cNvSpPr>
            <a:spLocks noGrp="1"/>
          </p:cNvSpPr>
          <p:nvPr>
            <p:ph type="sldNum" sz="quarter" idx="12"/>
          </p:nvPr>
        </p:nvSpPr>
        <p:spPr/>
        <p:txBody>
          <a:bodyPr/>
          <a:lstStyle/>
          <a:p>
            <a:fld id="{E9CBDFFD-BA1F-42FE-8018-B46189B5FC67}" type="slidenum">
              <a:rPr lang="it-IT" smtClean="0"/>
              <a:t>‹N›</a:t>
            </a:fld>
            <a:endParaRPr lang="it-IT"/>
          </a:p>
        </p:txBody>
      </p:sp>
    </p:spTree>
    <p:extLst>
      <p:ext uri="{BB962C8B-B14F-4D97-AF65-F5344CB8AC3E}">
        <p14:creationId xmlns:p14="http://schemas.microsoft.com/office/powerpoint/2010/main" val="23270598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colonne immagine">
    <p:spTree>
      <p:nvGrpSpPr>
        <p:cNvPr id="1" name=""/>
        <p:cNvGrpSpPr/>
        <p:nvPr/>
      </p:nvGrpSpPr>
      <p:grpSpPr>
        <a:xfrm>
          <a:off x="0" y="0"/>
          <a:ext cx="0" cy="0"/>
          <a:chOff x="0" y="0"/>
          <a:chExt cx="0" cy="0"/>
        </a:xfrm>
      </p:grpSpPr>
      <p:sp>
        <p:nvSpPr>
          <p:cNvPr id="30" name="Title 1"/>
          <p:cNvSpPr>
            <a:spLocks noGrp="1"/>
          </p:cNvSpPr>
          <p:nvPr>
            <p:ph type="title"/>
          </p:nvPr>
        </p:nvSpPr>
        <p:spPr>
          <a:xfrm>
            <a:off x="1141411" y="609600"/>
            <a:ext cx="9905999" cy="1905000"/>
          </a:xfrm>
        </p:spPr>
        <p:txBody>
          <a:bodyPr/>
          <a:lstStyle/>
          <a:p>
            <a:r>
              <a:rPr lang="it-IT"/>
              <a:t>Fare clic per modificare lo stile del titolo</a:t>
            </a:r>
            <a:endParaRPr lang="en-US" dirty="0"/>
          </a:p>
        </p:txBody>
      </p:sp>
      <p:sp>
        <p:nvSpPr>
          <p:cNvPr id="19" name="Text Placeholder 2"/>
          <p:cNvSpPr>
            <a:spLocks noGrp="1"/>
          </p:cNvSpPr>
          <p:nvPr>
            <p:ph type="body" idx="1"/>
          </p:nvPr>
        </p:nvSpPr>
        <p:spPr>
          <a:xfrm>
            <a:off x="1141413" y="4404596"/>
            <a:ext cx="319524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20" name="Picture Placeholder 2"/>
          <p:cNvSpPr>
            <a:spLocks noGrp="1" noChangeAspect="1"/>
          </p:cNvSpPr>
          <p:nvPr>
            <p:ph type="pic" idx="15"/>
          </p:nvPr>
        </p:nvSpPr>
        <p:spPr>
          <a:xfrm>
            <a:off x="1141413" y="2666998"/>
            <a:ext cx="31952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it-IT"/>
              <a:t>Fare clic sull'icona per inserire un'immagine</a:t>
            </a:r>
            <a:endParaRPr lang="en-US" dirty="0"/>
          </a:p>
        </p:txBody>
      </p:sp>
      <p:sp>
        <p:nvSpPr>
          <p:cNvPr id="21" name="Text Placeholder 3"/>
          <p:cNvSpPr>
            <a:spLocks noGrp="1"/>
          </p:cNvSpPr>
          <p:nvPr>
            <p:ph type="body" sz="half" idx="18"/>
          </p:nvPr>
        </p:nvSpPr>
        <p:spPr>
          <a:xfrm>
            <a:off x="1141413" y="4980858"/>
            <a:ext cx="319524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Modifica gli stili del testo dello schema</a:t>
            </a:r>
          </a:p>
        </p:txBody>
      </p:sp>
      <p:sp>
        <p:nvSpPr>
          <p:cNvPr id="22" name="Text Placeholder 4"/>
          <p:cNvSpPr>
            <a:spLocks noGrp="1"/>
          </p:cNvSpPr>
          <p:nvPr>
            <p:ph type="body" sz="quarter" idx="3"/>
          </p:nvPr>
        </p:nvSpPr>
        <p:spPr>
          <a:xfrm>
            <a:off x="4489053" y="4404596"/>
            <a:ext cx="32004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23" name="Picture Placeholder 2"/>
          <p:cNvSpPr>
            <a:spLocks noGrp="1" noChangeAspect="1"/>
          </p:cNvSpPr>
          <p:nvPr>
            <p:ph type="pic" idx="21"/>
          </p:nvPr>
        </p:nvSpPr>
        <p:spPr>
          <a:xfrm>
            <a:off x="4489053" y="2666998"/>
            <a:ext cx="31989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it-IT"/>
              <a:t>Fare clic sull'icona per inserire un'immagine</a:t>
            </a:r>
            <a:endParaRPr lang="en-US" dirty="0"/>
          </a:p>
        </p:txBody>
      </p:sp>
      <p:sp>
        <p:nvSpPr>
          <p:cNvPr id="24" name="Text Placeholder 3"/>
          <p:cNvSpPr>
            <a:spLocks noGrp="1"/>
          </p:cNvSpPr>
          <p:nvPr>
            <p:ph type="body" sz="half" idx="19"/>
          </p:nvPr>
        </p:nvSpPr>
        <p:spPr>
          <a:xfrm>
            <a:off x="4487593" y="4980857"/>
            <a:ext cx="32004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Modifica gli stili del testo dello schema</a:t>
            </a:r>
          </a:p>
        </p:txBody>
      </p:sp>
      <p:sp>
        <p:nvSpPr>
          <p:cNvPr id="25" name="Text Placeholder 4"/>
          <p:cNvSpPr>
            <a:spLocks noGrp="1"/>
          </p:cNvSpPr>
          <p:nvPr>
            <p:ph type="body" sz="quarter" idx="13"/>
          </p:nvPr>
        </p:nvSpPr>
        <p:spPr>
          <a:xfrm>
            <a:off x="7852567" y="4404595"/>
            <a:ext cx="3190741"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26" name="Picture Placeholder 2"/>
          <p:cNvSpPr>
            <a:spLocks noGrp="1" noChangeAspect="1"/>
          </p:cNvSpPr>
          <p:nvPr>
            <p:ph type="pic" idx="22"/>
          </p:nvPr>
        </p:nvSpPr>
        <p:spPr>
          <a:xfrm>
            <a:off x="7852442" y="2666998"/>
            <a:ext cx="3194969"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it-IT"/>
              <a:t>Fare clic sull'icona per inserire un'immagine</a:t>
            </a:r>
            <a:endParaRPr lang="en-US" dirty="0"/>
          </a:p>
        </p:txBody>
      </p:sp>
      <p:sp>
        <p:nvSpPr>
          <p:cNvPr id="27" name="Text Placeholder 3"/>
          <p:cNvSpPr>
            <a:spLocks noGrp="1"/>
          </p:cNvSpPr>
          <p:nvPr>
            <p:ph type="body" sz="half" idx="20"/>
          </p:nvPr>
        </p:nvSpPr>
        <p:spPr>
          <a:xfrm>
            <a:off x="7852442" y="4980854"/>
            <a:ext cx="3194968"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Modifica gli stili del testo dello schema</a:t>
            </a:r>
          </a:p>
        </p:txBody>
      </p:sp>
      <p:sp>
        <p:nvSpPr>
          <p:cNvPr id="3" name="Date Placeholder 2"/>
          <p:cNvSpPr>
            <a:spLocks noGrp="1"/>
          </p:cNvSpPr>
          <p:nvPr>
            <p:ph type="dt" sz="half" idx="10"/>
          </p:nvPr>
        </p:nvSpPr>
        <p:spPr/>
        <p:txBody>
          <a:bodyPr/>
          <a:lstStyle/>
          <a:p>
            <a:fld id="{C048E5E4-423F-44C4-AF88-474F568F4882}" type="datetimeFigureOut">
              <a:rPr lang="it-IT" smtClean="0"/>
              <a:t>29/04/2017</a:t>
            </a:fld>
            <a:endParaRPr lang="it-IT"/>
          </a:p>
        </p:txBody>
      </p:sp>
      <p:sp>
        <p:nvSpPr>
          <p:cNvPr id="4" name="Footer Placeholder 3"/>
          <p:cNvSpPr>
            <a:spLocks noGrp="1"/>
          </p:cNvSpPr>
          <p:nvPr>
            <p:ph type="ftr" sz="quarter" idx="11"/>
          </p:nvPr>
        </p:nvSpPr>
        <p:spPr/>
        <p:txBody>
          <a:bodyPr/>
          <a:lstStyle/>
          <a:p>
            <a:endParaRPr lang="it-IT"/>
          </a:p>
        </p:txBody>
      </p:sp>
      <p:sp>
        <p:nvSpPr>
          <p:cNvPr id="5" name="Slide Number Placeholder 4"/>
          <p:cNvSpPr>
            <a:spLocks noGrp="1"/>
          </p:cNvSpPr>
          <p:nvPr>
            <p:ph type="sldNum" sz="quarter" idx="12"/>
          </p:nvPr>
        </p:nvSpPr>
        <p:spPr/>
        <p:txBody>
          <a:bodyPr/>
          <a:lstStyle/>
          <a:p>
            <a:fld id="{E9CBDFFD-BA1F-42FE-8018-B46189B5FC67}" type="slidenum">
              <a:rPr lang="it-IT" smtClean="0"/>
              <a:t>‹N›</a:t>
            </a:fld>
            <a:endParaRPr lang="it-IT"/>
          </a:p>
        </p:txBody>
      </p:sp>
    </p:spTree>
    <p:extLst>
      <p:ext uri="{BB962C8B-B14F-4D97-AF65-F5344CB8AC3E}">
        <p14:creationId xmlns:p14="http://schemas.microsoft.com/office/powerpoint/2010/main" val="2117584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Vertical Text Placeholder 2"/>
          <p:cNvSpPr>
            <a:spLocks noGrp="1"/>
          </p:cNvSpPr>
          <p:nvPr>
            <p:ph type="body" orient="vert" idx="1"/>
          </p:nvPr>
        </p:nvSpPr>
        <p:spPr/>
        <p:txBody>
          <a:bodyPr vert="eaVert" ancho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C048E5E4-423F-44C4-AF88-474F568F4882}" type="datetimeFigureOut">
              <a:rPr lang="it-IT" smtClean="0"/>
              <a:t>29/04/2017</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E9CBDFFD-BA1F-42FE-8018-B46189B5FC67}" type="slidenum">
              <a:rPr lang="it-IT" smtClean="0"/>
              <a:t>‹N›</a:t>
            </a:fld>
            <a:endParaRPr lang="it-IT"/>
          </a:p>
        </p:txBody>
      </p:sp>
    </p:spTree>
    <p:extLst>
      <p:ext uri="{BB962C8B-B14F-4D97-AF65-F5344CB8AC3E}">
        <p14:creationId xmlns:p14="http://schemas.microsoft.com/office/powerpoint/2010/main" val="34289878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609599"/>
            <a:ext cx="2005011" cy="5181601"/>
          </a:xfrm>
        </p:spPr>
        <p:txBody>
          <a:bodyPr vert="eaVert"/>
          <a:lstStyle/>
          <a:p>
            <a:r>
              <a:rPr lang="it-IT"/>
              <a:t>Fare clic per modificare lo stile del titolo</a:t>
            </a:r>
            <a:endParaRPr lang="en-US" dirty="0"/>
          </a:p>
        </p:txBody>
      </p:sp>
      <p:sp>
        <p:nvSpPr>
          <p:cNvPr id="3" name="Vertical Text Placeholder 2"/>
          <p:cNvSpPr>
            <a:spLocks noGrp="1"/>
          </p:cNvSpPr>
          <p:nvPr>
            <p:ph type="body" orient="vert" idx="1"/>
          </p:nvPr>
        </p:nvSpPr>
        <p:spPr>
          <a:xfrm>
            <a:off x="1141410" y="609599"/>
            <a:ext cx="7748590" cy="5181601"/>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C048E5E4-423F-44C4-AF88-474F568F4882}" type="datetimeFigureOut">
              <a:rPr lang="it-IT" smtClean="0"/>
              <a:t>29/04/2017</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E9CBDFFD-BA1F-42FE-8018-B46189B5FC67}" type="slidenum">
              <a:rPr lang="it-IT" smtClean="0"/>
              <a:t>‹N›</a:t>
            </a:fld>
            <a:endParaRPr lang="it-IT"/>
          </a:p>
        </p:txBody>
      </p:sp>
    </p:spTree>
    <p:extLst>
      <p:ext uri="{BB962C8B-B14F-4D97-AF65-F5344CB8AC3E}">
        <p14:creationId xmlns:p14="http://schemas.microsoft.com/office/powerpoint/2010/main" val="30752838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Content Placeholder 2"/>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C048E5E4-423F-44C4-AF88-474F568F4882}" type="datetimeFigureOut">
              <a:rPr lang="it-IT" smtClean="0"/>
              <a:t>29/04/2017</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E9CBDFFD-BA1F-42FE-8018-B46189B5FC67}" type="slidenum">
              <a:rPr lang="it-IT" smtClean="0"/>
              <a:t>‹N›</a:t>
            </a:fld>
            <a:endParaRPr lang="it-IT"/>
          </a:p>
        </p:txBody>
      </p:sp>
    </p:spTree>
    <p:extLst>
      <p:ext uri="{BB962C8B-B14F-4D97-AF65-F5344CB8AC3E}">
        <p14:creationId xmlns:p14="http://schemas.microsoft.com/office/powerpoint/2010/main" val="35655237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1141411" y="1419226"/>
            <a:ext cx="9906000" cy="2852737"/>
          </a:xfrm>
        </p:spPr>
        <p:txBody>
          <a:bodyPr anchor="b">
            <a:normAutofit/>
          </a:bodyPr>
          <a:lstStyle>
            <a:lvl1pPr>
              <a:defRPr sz="3600"/>
            </a:lvl1pPr>
          </a:lstStyle>
          <a:p>
            <a:r>
              <a:rPr lang="it-IT"/>
              <a:t>Fare clic per modificare lo stile del titolo</a:t>
            </a:r>
            <a:endParaRPr lang="en-US" dirty="0"/>
          </a:p>
        </p:txBody>
      </p:sp>
      <p:sp>
        <p:nvSpPr>
          <p:cNvPr id="3" name="Text Placeholder 2"/>
          <p:cNvSpPr>
            <a:spLocks noGrp="1"/>
          </p:cNvSpPr>
          <p:nvPr>
            <p:ph type="body" idx="1"/>
          </p:nvPr>
        </p:nvSpPr>
        <p:spPr>
          <a:xfrm>
            <a:off x="1141411" y="4424362"/>
            <a:ext cx="99060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Modifica gli stili del testo dello schema</a:t>
            </a:r>
          </a:p>
        </p:txBody>
      </p:sp>
      <p:sp>
        <p:nvSpPr>
          <p:cNvPr id="4" name="Date Placeholder 3"/>
          <p:cNvSpPr>
            <a:spLocks noGrp="1"/>
          </p:cNvSpPr>
          <p:nvPr>
            <p:ph type="dt" sz="half" idx="10"/>
          </p:nvPr>
        </p:nvSpPr>
        <p:spPr/>
        <p:txBody>
          <a:bodyPr/>
          <a:lstStyle/>
          <a:p>
            <a:fld id="{C048E5E4-423F-44C4-AF88-474F568F4882}" type="datetimeFigureOut">
              <a:rPr lang="it-IT" smtClean="0"/>
              <a:t>29/04/2017</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E9CBDFFD-BA1F-42FE-8018-B46189B5FC67}" type="slidenum">
              <a:rPr lang="it-IT" smtClean="0"/>
              <a:t>‹N›</a:t>
            </a:fld>
            <a:endParaRPr lang="it-IT"/>
          </a:p>
        </p:txBody>
      </p:sp>
    </p:spTree>
    <p:extLst>
      <p:ext uri="{BB962C8B-B14F-4D97-AF65-F5344CB8AC3E}">
        <p14:creationId xmlns:p14="http://schemas.microsoft.com/office/powerpoint/2010/main" val="10915965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Content Placeholder 2"/>
          <p:cNvSpPr>
            <a:spLocks noGrp="1"/>
          </p:cNvSpPr>
          <p:nvPr>
            <p:ph sz="half" idx="1"/>
          </p:nvPr>
        </p:nvSpPr>
        <p:spPr>
          <a:xfrm>
            <a:off x="1141410" y="2249486"/>
            <a:ext cx="4878389" cy="3541714"/>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6172200" y="2249486"/>
            <a:ext cx="4875211" cy="3541714"/>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p:cNvSpPr>
            <a:spLocks noGrp="1"/>
          </p:cNvSpPr>
          <p:nvPr>
            <p:ph type="dt" sz="half" idx="10"/>
          </p:nvPr>
        </p:nvSpPr>
        <p:spPr/>
        <p:txBody>
          <a:bodyPr/>
          <a:lstStyle/>
          <a:p>
            <a:fld id="{C048E5E4-423F-44C4-AF88-474F568F4882}" type="datetimeFigureOut">
              <a:rPr lang="it-IT" smtClean="0"/>
              <a:t>29/04/2017</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E9CBDFFD-BA1F-42FE-8018-B46189B5FC67}" type="slidenum">
              <a:rPr lang="it-IT" smtClean="0"/>
              <a:t>‹N›</a:t>
            </a:fld>
            <a:endParaRPr lang="it-IT"/>
          </a:p>
        </p:txBody>
      </p:sp>
    </p:spTree>
    <p:extLst>
      <p:ext uri="{BB962C8B-B14F-4D97-AF65-F5344CB8AC3E}">
        <p14:creationId xmlns:p14="http://schemas.microsoft.com/office/powerpoint/2010/main" val="19571409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a:xfrm>
            <a:off x="1141411" y="619126"/>
            <a:ext cx="9906000" cy="1477961"/>
          </a:xfrm>
        </p:spPr>
        <p:txBody>
          <a:bodyPr/>
          <a:lstStyle/>
          <a:p>
            <a:r>
              <a:rPr lang="it-IT"/>
              <a:t>Fare clic per modificare lo stile del titolo</a:t>
            </a:r>
            <a:endParaRPr lang="en-US" dirty="0"/>
          </a:p>
        </p:txBody>
      </p:sp>
      <p:sp>
        <p:nvSpPr>
          <p:cNvPr id="3" name="Text Placeholder 2"/>
          <p:cNvSpPr>
            <a:spLocks noGrp="1"/>
          </p:cNvSpPr>
          <p:nvPr>
            <p:ph type="body" idx="1"/>
          </p:nvPr>
        </p:nvSpPr>
        <p:spPr>
          <a:xfrm>
            <a:off x="1370019" y="2249486"/>
            <a:ext cx="4649783"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Content Placeholder 3"/>
          <p:cNvSpPr>
            <a:spLocks noGrp="1"/>
          </p:cNvSpPr>
          <p:nvPr>
            <p:ph sz="half" idx="2"/>
          </p:nvPr>
        </p:nvSpPr>
        <p:spPr>
          <a:xfrm>
            <a:off x="1141410" y="3073397"/>
            <a:ext cx="4878391" cy="2717801"/>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6400808" y="2249485"/>
            <a:ext cx="4646602"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Content Placeholder 5"/>
          <p:cNvSpPr>
            <a:spLocks noGrp="1"/>
          </p:cNvSpPr>
          <p:nvPr>
            <p:ph sz="quarter" idx="4"/>
          </p:nvPr>
        </p:nvSpPr>
        <p:spPr>
          <a:xfrm>
            <a:off x="6172200" y="3073397"/>
            <a:ext cx="4875210" cy="2717801"/>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fld id="{C048E5E4-423F-44C4-AF88-474F568F4882}" type="datetimeFigureOut">
              <a:rPr lang="it-IT" smtClean="0"/>
              <a:t>29/04/2017</a:t>
            </a:fld>
            <a:endParaRPr lang="it-IT"/>
          </a:p>
        </p:txBody>
      </p:sp>
      <p:sp>
        <p:nvSpPr>
          <p:cNvPr id="8" name="Footer Placeholder 7"/>
          <p:cNvSpPr>
            <a:spLocks noGrp="1"/>
          </p:cNvSpPr>
          <p:nvPr>
            <p:ph type="ftr" sz="quarter" idx="11"/>
          </p:nvPr>
        </p:nvSpPr>
        <p:spPr/>
        <p:txBody>
          <a:bodyPr/>
          <a:lstStyle/>
          <a:p>
            <a:endParaRPr lang="it-IT"/>
          </a:p>
        </p:txBody>
      </p:sp>
      <p:sp>
        <p:nvSpPr>
          <p:cNvPr id="9" name="Slide Number Placeholder 8"/>
          <p:cNvSpPr>
            <a:spLocks noGrp="1"/>
          </p:cNvSpPr>
          <p:nvPr>
            <p:ph type="sldNum" sz="quarter" idx="12"/>
          </p:nvPr>
        </p:nvSpPr>
        <p:spPr/>
        <p:txBody>
          <a:bodyPr/>
          <a:lstStyle/>
          <a:p>
            <a:fld id="{E9CBDFFD-BA1F-42FE-8018-B46189B5FC67}" type="slidenum">
              <a:rPr lang="it-IT" smtClean="0"/>
              <a:t>‹N›</a:t>
            </a:fld>
            <a:endParaRPr lang="it-IT"/>
          </a:p>
        </p:txBody>
      </p:sp>
    </p:spTree>
    <p:extLst>
      <p:ext uri="{BB962C8B-B14F-4D97-AF65-F5344CB8AC3E}">
        <p14:creationId xmlns:p14="http://schemas.microsoft.com/office/powerpoint/2010/main" val="24466837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Date Placeholder 2"/>
          <p:cNvSpPr>
            <a:spLocks noGrp="1"/>
          </p:cNvSpPr>
          <p:nvPr>
            <p:ph type="dt" sz="half" idx="10"/>
          </p:nvPr>
        </p:nvSpPr>
        <p:spPr/>
        <p:txBody>
          <a:bodyPr/>
          <a:lstStyle/>
          <a:p>
            <a:fld id="{C048E5E4-423F-44C4-AF88-474F568F4882}" type="datetimeFigureOut">
              <a:rPr lang="it-IT" smtClean="0"/>
              <a:t>29/04/2017</a:t>
            </a:fld>
            <a:endParaRPr lang="it-IT"/>
          </a:p>
        </p:txBody>
      </p:sp>
      <p:sp>
        <p:nvSpPr>
          <p:cNvPr id="4" name="Footer Placeholder 3"/>
          <p:cNvSpPr>
            <a:spLocks noGrp="1"/>
          </p:cNvSpPr>
          <p:nvPr>
            <p:ph type="ftr" sz="quarter" idx="11"/>
          </p:nvPr>
        </p:nvSpPr>
        <p:spPr/>
        <p:txBody>
          <a:bodyPr/>
          <a:lstStyle/>
          <a:p>
            <a:endParaRPr lang="it-IT"/>
          </a:p>
        </p:txBody>
      </p:sp>
      <p:sp>
        <p:nvSpPr>
          <p:cNvPr id="5" name="Slide Number Placeholder 4"/>
          <p:cNvSpPr>
            <a:spLocks noGrp="1"/>
          </p:cNvSpPr>
          <p:nvPr>
            <p:ph type="sldNum" sz="quarter" idx="12"/>
          </p:nvPr>
        </p:nvSpPr>
        <p:spPr/>
        <p:txBody>
          <a:bodyPr/>
          <a:lstStyle/>
          <a:p>
            <a:fld id="{E9CBDFFD-BA1F-42FE-8018-B46189B5FC67}" type="slidenum">
              <a:rPr lang="it-IT" smtClean="0"/>
              <a:t>‹N›</a:t>
            </a:fld>
            <a:endParaRPr lang="it-IT"/>
          </a:p>
        </p:txBody>
      </p:sp>
    </p:spTree>
    <p:extLst>
      <p:ext uri="{BB962C8B-B14F-4D97-AF65-F5344CB8AC3E}">
        <p14:creationId xmlns:p14="http://schemas.microsoft.com/office/powerpoint/2010/main" val="6677121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048E5E4-423F-44C4-AF88-474F568F4882}" type="datetimeFigureOut">
              <a:rPr lang="it-IT" smtClean="0"/>
              <a:t>29/04/2017</a:t>
            </a:fld>
            <a:endParaRPr lang="it-IT"/>
          </a:p>
        </p:txBody>
      </p:sp>
      <p:sp>
        <p:nvSpPr>
          <p:cNvPr id="3" name="Footer Placeholder 2"/>
          <p:cNvSpPr>
            <a:spLocks noGrp="1"/>
          </p:cNvSpPr>
          <p:nvPr>
            <p:ph type="ftr" sz="quarter" idx="11"/>
          </p:nvPr>
        </p:nvSpPr>
        <p:spPr/>
        <p:txBody>
          <a:bodyPr/>
          <a:lstStyle/>
          <a:p>
            <a:endParaRPr lang="it-IT"/>
          </a:p>
        </p:txBody>
      </p:sp>
      <p:sp>
        <p:nvSpPr>
          <p:cNvPr id="4" name="Slide Number Placeholder 3"/>
          <p:cNvSpPr>
            <a:spLocks noGrp="1"/>
          </p:cNvSpPr>
          <p:nvPr>
            <p:ph type="sldNum" sz="quarter" idx="12"/>
          </p:nvPr>
        </p:nvSpPr>
        <p:spPr/>
        <p:txBody>
          <a:bodyPr/>
          <a:lstStyle/>
          <a:p>
            <a:fld id="{E9CBDFFD-BA1F-42FE-8018-B46189B5FC67}" type="slidenum">
              <a:rPr lang="it-IT" smtClean="0"/>
              <a:t>‹N›</a:t>
            </a:fld>
            <a:endParaRPr lang="it-IT"/>
          </a:p>
        </p:txBody>
      </p:sp>
    </p:spTree>
    <p:extLst>
      <p:ext uri="{BB962C8B-B14F-4D97-AF65-F5344CB8AC3E}">
        <p14:creationId xmlns:p14="http://schemas.microsoft.com/office/powerpoint/2010/main" val="39736580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146705" y="609601"/>
            <a:ext cx="3856037" cy="1639884"/>
          </a:xfrm>
        </p:spPr>
        <p:txBody>
          <a:bodyPr anchor="b"/>
          <a:lstStyle>
            <a:lvl1pPr>
              <a:defRPr sz="3200"/>
            </a:lvl1pPr>
          </a:lstStyle>
          <a:p>
            <a:r>
              <a:rPr lang="it-IT"/>
              <a:t>Fare clic per modificare lo stile del titolo</a:t>
            </a:r>
            <a:endParaRPr lang="en-US" dirty="0"/>
          </a:p>
        </p:txBody>
      </p:sp>
      <p:sp>
        <p:nvSpPr>
          <p:cNvPr id="3" name="Content Placeholder 2"/>
          <p:cNvSpPr>
            <a:spLocks noGrp="1"/>
          </p:cNvSpPr>
          <p:nvPr>
            <p:ph idx="1"/>
          </p:nvPr>
        </p:nvSpPr>
        <p:spPr>
          <a:xfrm>
            <a:off x="5156200" y="592666"/>
            <a:ext cx="5891209" cy="5198534"/>
          </a:xfrm>
        </p:spPr>
        <p:txBody>
          <a:bodyPr anchor="ct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1146705" y="2249486"/>
            <a:ext cx="3856037"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Date Placeholder 4"/>
          <p:cNvSpPr>
            <a:spLocks noGrp="1"/>
          </p:cNvSpPr>
          <p:nvPr>
            <p:ph type="dt" sz="half" idx="10"/>
          </p:nvPr>
        </p:nvSpPr>
        <p:spPr/>
        <p:txBody>
          <a:bodyPr/>
          <a:lstStyle/>
          <a:p>
            <a:fld id="{C048E5E4-423F-44C4-AF88-474F568F4882}" type="datetimeFigureOut">
              <a:rPr lang="it-IT" smtClean="0"/>
              <a:t>29/04/2017</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E9CBDFFD-BA1F-42FE-8018-B46189B5FC67}" type="slidenum">
              <a:rPr lang="it-IT" smtClean="0"/>
              <a:t>‹N›</a:t>
            </a:fld>
            <a:endParaRPr lang="it-IT"/>
          </a:p>
        </p:txBody>
      </p:sp>
    </p:spTree>
    <p:extLst>
      <p:ext uri="{BB962C8B-B14F-4D97-AF65-F5344CB8AC3E}">
        <p14:creationId xmlns:p14="http://schemas.microsoft.com/office/powerpoint/2010/main" val="24051457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600"/>
            <a:ext cx="5934508" cy="1639886"/>
          </a:xfrm>
        </p:spPr>
        <p:txBody>
          <a:bodyPr anchor="b"/>
          <a:lstStyle>
            <a:lvl1pPr>
              <a:defRPr sz="3200"/>
            </a:lvl1pPr>
          </a:lstStyle>
          <a:p>
            <a:r>
              <a:rPr lang="it-IT"/>
              <a:t>Fare clic per modificare lo stile del titolo</a:t>
            </a:r>
            <a:endParaRPr lang="en-US" dirty="0"/>
          </a:p>
        </p:txBody>
      </p:sp>
      <p:sp>
        <p:nvSpPr>
          <p:cNvPr id="3" name="Picture Placeholder 2"/>
          <p:cNvSpPr>
            <a:spLocks noGrp="1" noChangeAspect="1"/>
          </p:cNvSpPr>
          <p:nvPr>
            <p:ph type="pic" idx="1"/>
          </p:nvPr>
        </p:nvSpPr>
        <p:spPr>
          <a:xfrm>
            <a:off x="7380721" y="609601"/>
            <a:ext cx="3666690" cy="5181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endParaRPr lang="en-US" dirty="0"/>
          </a:p>
        </p:txBody>
      </p:sp>
      <p:sp>
        <p:nvSpPr>
          <p:cNvPr id="4" name="Text Placeholder 3"/>
          <p:cNvSpPr>
            <a:spLocks noGrp="1"/>
          </p:cNvSpPr>
          <p:nvPr>
            <p:ph type="body" sz="half" idx="2"/>
          </p:nvPr>
        </p:nvSpPr>
        <p:spPr>
          <a:xfrm>
            <a:off x="1141410" y="2249486"/>
            <a:ext cx="5934511"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Date Placeholder 4"/>
          <p:cNvSpPr>
            <a:spLocks noGrp="1"/>
          </p:cNvSpPr>
          <p:nvPr>
            <p:ph type="dt" sz="half" idx="10"/>
          </p:nvPr>
        </p:nvSpPr>
        <p:spPr/>
        <p:txBody>
          <a:bodyPr/>
          <a:lstStyle/>
          <a:p>
            <a:fld id="{C048E5E4-423F-44C4-AF88-474F568F4882}" type="datetimeFigureOut">
              <a:rPr lang="it-IT" smtClean="0"/>
              <a:t>29/04/2017</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E9CBDFFD-BA1F-42FE-8018-B46189B5FC67}" type="slidenum">
              <a:rPr lang="it-IT" smtClean="0"/>
              <a:t>‹N›</a:t>
            </a:fld>
            <a:endParaRPr lang="it-IT"/>
          </a:p>
        </p:txBody>
      </p:sp>
    </p:spTree>
    <p:extLst>
      <p:ext uri="{BB962C8B-B14F-4D97-AF65-F5344CB8AC3E}">
        <p14:creationId xmlns:p14="http://schemas.microsoft.com/office/powerpoint/2010/main" val="14319681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19">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8" name="Group 7"/>
          <p:cNvGrpSpPr/>
          <p:nvPr/>
        </p:nvGrpSpPr>
        <p:grpSpPr>
          <a:xfrm>
            <a:off x="-14288" y="0"/>
            <a:ext cx="12053888" cy="6858001"/>
            <a:chOff x="-14288" y="0"/>
            <a:chExt cx="12053888" cy="6858001"/>
          </a:xfrm>
        </p:grpSpPr>
        <p:grpSp>
          <p:nvGrpSpPr>
            <p:cNvPr id="9" name="Group 8"/>
            <p:cNvGrpSpPr/>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grpSp>
        <p:grpSp>
          <p:nvGrpSpPr>
            <p:cNvPr id="10" name="Group 9"/>
            <p:cNvGrpSpPr/>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grpSp>
      </p:grpSp>
      <p:sp>
        <p:nvSpPr>
          <p:cNvPr id="2" name="Title Placeholder 1"/>
          <p:cNvSpPr>
            <a:spLocks noGrp="1"/>
          </p:cNvSpPr>
          <p:nvPr>
            <p:ph type="title"/>
          </p:nvPr>
        </p:nvSpPr>
        <p:spPr>
          <a:xfrm>
            <a:off x="1141413" y="618518"/>
            <a:ext cx="9905998" cy="147857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1141412" y="2249487"/>
            <a:ext cx="9905999" cy="3541714"/>
          </a:xfrm>
          <a:prstGeom prst="rect">
            <a:avLst/>
          </a:prstGeom>
        </p:spPr>
        <p:txBody>
          <a:bodyPr vert="horz" lIns="91440" tIns="45720" rIns="91440" bIns="45720" rtlCol="0">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a:off x="7456921" y="5883276"/>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C048E5E4-423F-44C4-AF88-474F568F4882}" type="datetimeFigureOut">
              <a:rPr lang="it-IT" smtClean="0"/>
              <a:t>29/04/2017</a:t>
            </a:fld>
            <a:endParaRPr lang="it-IT"/>
          </a:p>
        </p:txBody>
      </p:sp>
      <p:sp>
        <p:nvSpPr>
          <p:cNvPr id="5" name="Footer Placeholder 4"/>
          <p:cNvSpPr>
            <a:spLocks noGrp="1"/>
          </p:cNvSpPr>
          <p:nvPr>
            <p:ph type="ftr" sz="quarter" idx="3"/>
          </p:nvPr>
        </p:nvSpPr>
        <p:spPr>
          <a:xfrm>
            <a:off x="1141411" y="5883275"/>
            <a:ext cx="6239309" cy="365125"/>
          </a:xfrm>
          <a:prstGeom prst="rect">
            <a:avLst/>
          </a:prstGeom>
        </p:spPr>
        <p:txBody>
          <a:bodyPr vert="horz" lIns="91440" tIns="45720" rIns="91440" bIns="45720" rtlCol="0" anchor="ctr"/>
          <a:lstStyle>
            <a:lvl1pPr algn="l">
              <a:defRPr sz="1050" cap="all" baseline="0">
                <a:solidFill>
                  <a:schemeClr val="tx1">
                    <a:tint val="75000"/>
                  </a:schemeClr>
                </a:solidFill>
              </a:defRPr>
            </a:lvl1pPr>
          </a:lstStyle>
          <a:p>
            <a:endParaRPr lang="it-IT"/>
          </a:p>
        </p:txBody>
      </p:sp>
      <p:sp>
        <p:nvSpPr>
          <p:cNvPr id="6" name="Slide Number Placeholder 5"/>
          <p:cNvSpPr>
            <a:spLocks noGrp="1"/>
          </p:cNvSpPr>
          <p:nvPr>
            <p:ph type="sldNum" sz="quarter" idx="4"/>
          </p:nvPr>
        </p:nvSpPr>
        <p:spPr>
          <a:xfrm>
            <a:off x="10276321" y="5883274"/>
            <a:ext cx="771089"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E9CBDFFD-BA1F-42FE-8018-B46189B5FC67}" type="slidenum">
              <a:rPr lang="it-IT" smtClean="0"/>
              <a:t>‹N›</a:t>
            </a:fld>
            <a:endParaRPr lang="it-IT"/>
          </a:p>
        </p:txBody>
      </p:sp>
    </p:spTree>
    <p:extLst>
      <p:ext uri="{BB962C8B-B14F-4D97-AF65-F5344CB8AC3E}">
        <p14:creationId xmlns:p14="http://schemas.microsoft.com/office/powerpoint/2010/main" val="1562590865"/>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7.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hyperlink" Target="https://www.youtube.com/watch?v=-XXic2fuObQ" TargetMode="Externa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hyperlink" Target="LITTLE%20RED%20RIDING%20HOOH.pptx" TargetMode="Externa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SECONDO%20VIDEO%20-%20THEN.mp4" TargetMode="External"/><Relationship Id="rId1" Type="http://schemas.openxmlformats.org/officeDocument/2006/relationships/slideLayout" Target="../slideLayouts/slideLayout6.xml"/><Relationship Id="rId4" Type="http://schemas.microsoft.com/office/2007/relationships/hdphoto" Target="../media/hdphoto2.wdp"/></Relationships>
</file>

<file path=ppt/slides/_rels/slide14.xml.rels><?xml version="1.0" encoding="UTF-8" standalone="yes"?>
<Relationships xmlns="http://schemas.openxmlformats.org/package/2006/relationships"><Relationship Id="rId2" Type="http://schemas.openxmlformats.org/officeDocument/2006/relationships/hyperlink" Target="https://www.youtube.com/watch?v=O_I-j1kktgw&amp;t=28s" TargetMode="Externa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hyperlink" Target="TERZO%20VIDEO%20-%20AFTER.mp4" TargetMode="External"/><Relationship Id="rId1" Type="http://schemas.openxmlformats.org/officeDocument/2006/relationships/slideLayout" Target="../slideLayouts/slideLayout6.xml"/><Relationship Id="rId5" Type="http://schemas.openxmlformats.org/officeDocument/2006/relationships/image" Target="../media/image19.jpeg"/><Relationship Id="rId4" Type="http://schemas.openxmlformats.org/officeDocument/2006/relationships/image" Target="../media/image18.JPG"/></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hyperlink" Target="QUARTO%20VIDEO%20-AT%20THE%20END.mp4" TargetMode="External"/><Relationship Id="rId1" Type="http://schemas.openxmlformats.org/officeDocument/2006/relationships/slideLayout" Target="../slideLayouts/slideLayout4.xml"/><Relationship Id="rId4" Type="http://schemas.openxmlformats.org/officeDocument/2006/relationships/image" Target="../media/image23.JPG"/></Relationships>
</file>

<file path=ppt/slides/_rels/slide24.xml.rels><?xml version="1.0" encoding="UTF-8" standalone="yes"?>
<Relationships xmlns="http://schemas.openxmlformats.org/package/2006/relationships"><Relationship Id="rId2" Type="http://schemas.openxmlformats.org/officeDocument/2006/relationships/image" Target="../media/image24.gi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wma"/><Relationship Id="rId1" Type="http://schemas.microsoft.com/office/2007/relationships/media" Target="../media/media1.wma"/><Relationship Id="rId6" Type="http://schemas.openxmlformats.org/officeDocument/2006/relationships/hyperlink" Target="PRIMO%20VIDEO%20-%20BEFORE.mp4" TargetMode="External"/><Relationship Id="rId5" Type="http://schemas.openxmlformats.org/officeDocument/2006/relationships/image" Target="../media/image12.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6687" y="3664634"/>
            <a:ext cx="4051496" cy="3193366"/>
          </a:xfrm>
          <a:prstGeom prst="ellipse">
            <a:avLst/>
          </a:prstGeom>
          <a:ln>
            <a:noFill/>
          </a:ln>
          <a:effectLst>
            <a:softEdge rad="112500"/>
          </a:effectLst>
        </p:spPr>
      </p:pic>
      <p:sp>
        <p:nvSpPr>
          <p:cNvPr id="12" name="Stella a 4 punte 11"/>
          <p:cNvSpPr/>
          <p:nvPr/>
        </p:nvSpPr>
        <p:spPr>
          <a:xfrm>
            <a:off x="549576" y="2405134"/>
            <a:ext cx="914400" cy="914400"/>
          </a:xfrm>
          <a:prstGeom prst="star4">
            <a:avLst>
              <a:gd name="adj" fmla="val 846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Stella a 5 punte 12"/>
          <p:cNvSpPr/>
          <p:nvPr/>
        </p:nvSpPr>
        <p:spPr>
          <a:xfrm>
            <a:off x="1278732" y="647114"/>
            <a:ext cx="576775" cy="590843"/>
          </a:xfrm>
          <a:prstGeom prst="star5">
            <a:avLst>
              <a:gd name="adj" fmla="val 14791"/>
              <a:gd name="hf" fmla="val 105146"/>
              <a:gd name="vf" fmla="val 11055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 name="Cuore 15"/>
          <p:cNvSpPr/>
          <p:nvPr/>
        </p:nvSpPr>
        <p:spPr>
          <a:xfrm>
            <a:off x="2879757" y="647114"/>
            <a:ext cx="447088" cy="450166"/>
          </a:xfrm>
          <a:prstGeom prst="hear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23" name="Stella a 5 punte 22"/>
          <p:cNvSpPr/>
          <p:nvPr/>
        </p:nvSpPr>
        <p:spPr>
          <a:xfrm>
            <a:off x="2478114" y="2116305"/>
            <a:ext cx="588643" cy="577658"/>
          </a:xfrm>
          <a:prstGeom prst="star5">
            <a:avLst>
              <a:gd name="adj" fmla="val 8084"/>
              <a:gd name="hf" fmla="val 105146"/>
              <a:gd name="vf" fmla="val 11055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 name="CasellaDiTesto 2"/>
          <p:cNvSpPr txBox="1"/>
          <p:nvPr/>
        </p:nvSpPr>
        <p:spPr>
          <a:xfrm>
            <a:off x="5208563" y="5520350"/>
            <a:ext cx="5106573" cy="584775"/>
          </a:xfrm>
          <a:prstGeom prst="rect">
            <a:avLst/>
          </a:prstGeom>
          <a:noFill/>
        </p:spPr>
        <p:txBody>
          <a:bodyPr wrap="square" rtlCol="0" anchor="t">
            <a:spAutoFit/>
          </a:bodyPr>
          <a:lstStyle/>
          <a:p>
            <a:r>
              <a:rPr lang="it-IT" sz="3200" dirty="0">
                <a:latin typeface="Comic Sans MS" panose="030F0702030302020204" pitchFamily="66" charset="0"/>
              </a:rPr>
              <a:t>ONCE UPON A TIME...</a:t>
            </a:r>
          </a:p>
        </p:txBody>
      </p:sp>
      <p:pic>
        <p:nvPicPr>
          <p:cNvPr id="6" name="Immagine 5"/>
          <p:cNvPicPr>
            <a:picLocks noChangeAspect="1"/>
          </p:cNvPicPr>
          <p:nvPr/>
        </p:nvPicPr>
        <p:blipFill>
          <a:blip r:embed="rId3">
            <a:extLst>
              <a:ext uri="{BEBA8EAE-BF5A-486C-A8C5-ECC9F3942E4B}">
                <a14:imgProps xmlns:a14="http://schemas.microsoft.com/office/drawing/2010/main">
                  <a14:imgLayer r:embed="rId4">
                    <a14:imgEffect>
                      <a14:artisticTexturizer/>
                    </a14:imgEffect>
                  </a14:imgLayer>
                </a14:imgProps>
              </a:ext>
              <a:ext uri="{28A0092B-C50C-407E-A947-70E740481C1C}">
                <a14:useLocalDpi xmlns:a14="http://schemas.microsoft.com/office/drawing/2010/main" val="0"/>
              </a:ext>
            </a:extLst>
          </a:blip>
          <a:stretch>
            <a:fillRect/>
          </a:stretch>
        </p:blipFill>
        <p:spPr>
          <a:xfrm>
            <a:off x="4798183" y="400047"/>
            <a:ext cx="6407834" cy="4367428"/>
          </a:xfrm>
          <a:prstGeom prst="rect">
            <a:avLst/>
          </a:prstGeom>
          <a:solidFill>
            <a:srgbClr val="FFFFFF">
              <a:shade val="85000"/>
            </a:srgbClr>
          </a:solidFill>
          <a:ln w="190500" cap="rnd">
            <a:solidFill>
              <a:schemeClr val="accent2">
                <a:lumMod val="40000"/>
                <a:lumOff val="60000"/>
                <a:alpha val="98824"/>
              </a:schemeClr>
            </a:solidFill>
            <a:prstDash val="sysDot"/>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
        <p:nvSpPr>
          <p:cNvPr id="8" name="Cuore 7"/>
          <p:cNvSpPr/>
          <p:nvPr/>
        </p:nvSpPr>
        <p:spPr>
          <a:xfrm>
            <a:off x="4250093" y="2813537"/>
            <a:ext cx="464234" cy="403711"/>
          </a:xfrm>
          <a:prstGeom prst="hear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Stella a 4 punte 9"/>
          <p:cNvSpPr/>
          <p:nvPr/>
        </p:nvSpPr>
        <p:spPr>
          <a:xfrm>
            <a:off x="4306089" y="1097280"/>
            <a:ext cx="450166" cy="578248"/>
          </a:xfrm>
          <a:prstGeom prst="star4">
            <a:avLst>
              <a:gd name="adj" fmla="val 1736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128053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3250"/>
                                        <p:tgtEl>
                                          <p:spTgt spid="7"/>
                                        </p:tgtEl>
                                      </p:cBhvr>
                                    </p:animEffect>
                                    <p:anim calcmode="lin" valueType="num">
                                      <p:cBhvr>
                                        <p:cTn id="8" dur="3250" fill="hold"/>
                                        <p:tgtEl>
                                          <p:spTgt spid="7"/>
                                        </p:tgtEl>
                                        <p:attrNameLst>
                                          <p:attrName>ppt_x</p:attrName>
                                        </p:attrNameLst>
                                      </p:cBhvr>
                                      <p:tavLst>
                                        <p:tav tm="0">
                                          <p:val>
                                            <p:strVal val="#ppt_x"/>
                                          </p:val>
                                        </p:tav>
                                        <p:tav tm="100000">
                                          <p:val>
                                            <p:strVal val="#ppt_x"/>
                                          </p:val>
                                        </p:tav>
                                      </p:tavLst>
                                    </p:anim>
                                    <p:anim calcmode="lin" valueType="num">
                                      <p:cBhvr>
                                        <p:cTn id="9" dur="325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3250"/>
                            </p:stCondLst>
                            <p:childTnLst>
                              <p:par>
                                <p:cTn id="11" presetID="42"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3250"/>
                                        <p:tgtEl>
                                          <p:spTgt spid="6"/>
                                        </p:tgtEl>
                                      </p:cBhvr>
                                    </p:animEffect>
                                    <p:anim calcmode="lin" valueType="num">
                                      <p:cBhvr>
                                        <p:cTn id="14" dur="3250" fill="hold"/>
                                        <p:tgtEl>
                                          <p:spTgt spid="6"/>
                                        </p:tgtEl>
                                        <p:attrNameLst>
                                          <p:attrName>ppt_x</p:attrName>
                                        </p:attrNameLst>
                                      </p:cBhvr>
                                      <p:tavLst>
                                        <p:tav tm="0">
                                          <p:val>
                                            <p:strVal val="#ppt_x"/>
                                          </p:val>
                                        </p:tav>
                                        <p:tav tm="100000">
                                          <p:val>
                                            <p:strVal val="#ppt_x"/>
                                          </p:val>
                                        </p:tav>
                                      </p:tavLst>
                                    </p:anim>
                                    <p:anim calcmode="lin" valueType="num">
                                      <p:cBhvr>
                                        <p:cTn id="15" dur="3250" fill="hold"/>
                                        <p:tgtEl>
                                          <p:spTgt spid="6"/>
                                        </p:tgtEl>
                                        <p:attrNameLst>
                                          <p:attrName>ppt_y</p:attrName>
                                        </p:attrNameLst>
                                      </p:cBhvr>
                                      <p:tavLst>
                                        <p:tav tm="0">
                                          <p:val>
                                            <p:strVal val="#ppt_y+.1"/>
                                          </p:val>
                                        </p:tav>
                                        <p:tav tm="100000">
                                          <p:val>
                                            <p:strVal val="#ppt_y"/>
                                          </p:val>
                                        </p:tav>
                                      </p:tavLst>
                                    </p:anim>
                                  </p:childTnLst>
                                </p:cTn>
                              </p:par>
                            </p:childTnLst>
                          </p:cTn>
                        </p:par>
                        <p:par>
                          <p:cTn id="16" fill="hold">
                            <p:stCondLst>
                              <p:cond delay="6500"/>
                            </p:stCondLst>
                            <p:childTnLst>
                              <p:par>
                                <p:cTn id="17" presetID="21" presetClass="entr" presetSubtype="1" fill="hold" grpId="0"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heel(1)">
                                      <p:cBhvr>
                                        <p:cTn id="19" dur="3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2222696" y="422032"/>
            <a:ext cx="8791575" cy="618978"/>
          </a:xfrm>
        </p:spPr>
        <p:txBody>
          <a:bodyPr>
            <a:normAutofit/>
          </a:bodyPr>
          <a:lstStyle/>
          <a:p>
            <a:pPr algn="ctr"/>
            <a:r>
              <a:rPr lang="it-IT" sz="3600" b="1" dirty="0">
                <a:solidFill>
                  <a:schemeClr val="accent2">
                    <a:lumMod val="50000"/>
                  </a:schemeClr>
                </a:solidFill>
                <a:latin typeface="Calibri" panose="020F0502020204030204" pitchFamily="34" charset="0"/>
                <a:cs typeface="Calibri" panose="020F0502020204030204" pitchFamily="34" charset="0"/>
              </a:rPr>
              <a:t>Seconda lezione</a:t>
            </a:r>
          </a:p>
        </p:txBody>
      </p:sp>
      <p:sp>
        <p:nvSpPr>
          <p:cNvPr id="3" name="Sottotitolo 2"/>
          <p:cNvSpPr>
            <a:spLocks noGrp="1"/>
          </p:cNvSpPr>
          <p:nvPr>
            <p:ph type="subTitle" idx="1"/>
          </p:nvPr>
        </p:nvSpPr>
        <p:spPr>
          <a:xfrm>
            <a:off x="2390776" y="1244992"/>
            <a:ext cx="8993942" cy="5613008"/>
          </a:xfrm>
        </p:spPr>
        <p:txBody>
          <a:bodyPr>
            <a:normAutofit fontScale="92500"/>
          </a:bodyPr>
          <a:lstStyle/>
          <a:p>
            <a:pPr>
              <a:lnSpc>
                <a:spcPct val="160000"/>
              </a:lnSpc>
              <a:spcBef>
                <a:spcPts val="0"/>
              </a:spcBef>
              <a:spcAft>
                <a:spcPts val="1600"/>
              </a:spcAft>
            </a:pPr>
            <a:r>
              <a:rPr lang="it-IT" sz="2200" dirty="0">
                <a:latin typeface="Calibri" panose="020F0502020204030204" pitchFamily="34" charset="0"/>
                <a:cs typeface="Calibri" panose="020F0502020204030204" pitchFamily="34" charset="0"/>
              </a:rPr>
              <a:t>Durante la seconda lezione SONO STATI presentati ai bambini gli altri indicatori temporali, necessari per ricostruire una storia : then, at the end. Per fare ciò ho preferito partire da una fiaba già nota a loro: “</a:t>
            </a:r>
            <a:r>
              <a:rPr lang="it-IT" sz="2200" b="1" dirty="0" err="1">
                <a:latin typeface="Calibri" panose="020F0502020204030204" pitchFamily="34" charset="0"/>
                <a:cs typeface="Calibri" panose="020F0502020204030204" pitchFamily="34" charset="0"/>
              </a:rPr>
              <a:t>snow</a:t>
            </a:r>
            <a:r>
              <a:rPr lang="it-IT" sz="2200" b="1" dirty="0">
                <a:latin typeface="Calibri" panose="020F0502020204030204" pitchFamily="34" charset="0"/>
                <a:cs typeface="Calibri" panose="020F0502020204030204" pitchFamily="34" charset="0"/>
              </a:rPr>
              <a:t> white and the </a:t>
            </a:r>
            <a:r>
              <a:rPr lang="it-IT" sz="2200" b="1" dirty="0" err="1">
                <a:latin typeface="Calibri" panose="020F0502020204030204" pitchFamily="34" charset="0"/>
                <a:cs typeface="Calibri" panose="020F0502020204030204" pitchFamily="34" charset="0"/>
              </a:rPr>
              <a:t>seven</a:t>
            </a:r>
            <a:r>
              <a:rPr lang="it-IT" sz="2200" b="1" dirty="0">
                <a:latin typeface="Calibri" panose="020F0502020204030204" pitchFamily="34" charset="0"/>
                <a:cs typeface="Calibri" panose="020F0502020204030204" pitchFamily="34" charset="0"/>
              </a:rPr>
              <a:t> </a:t>
            </a:r>
            <a:r>
              <a:rPr lang="it-IT" sz="2200" b="1" dirty="0" err="1">
                <a:latin typeface="Calibri" panose="020F0502020204030204" pitchFamily="34" charset="0"/>
                <a:cs typeface="Calibri" panose="020F0502020204030204" pitchFamily="34" charset="0"/>
              </a:rPr>
              <a:t>dwarfs</a:t>
            </a:r>
            <a:r>
              <a:rPr lang="it-IT" sz="2200" b="1" dirty="0">
                <a:latin typeface="Calibri" panose="020F0502020204030204" pitchFamily="34" charset="0"/>
                <a:cs typeface="Calibri" panose="020F0502020204030204" pitchFamily="34" charset="0"/>
              </a:rPr>
              <a:t>”</a:t>
            </a:r>
            <a:r>
              <a:rPr lang="it-IT" sz="2200" dirty="0">
                <a:latin typeface="Calibri" panose="020F0502020204030204" pitchFamily="34" charset="0"/>
                <a:cs typeface="Calibri" panose="020F0502020204030204" pitchFamily="34" charset="0"/>
              </a:rPr>
              <a:t>. La lezione è INIZIATA con un trailer.</a:t>
            </a:r>
          </a:p>
          <a:p>
            <a:pPr>
              <a:spcBef>
                <a:spcPts val="0"/>
              </a:spcBef>
              <a:spcAft>
                <a:spcPts val="1600"/>
              </a:spcAft>
            </a:pPr>
            <a:r>
              <a:rPr lang="it-IT" sz="2200" u="sng" dirty="0" err="1">
                <a:solidFill>
                  <a:srgbClr val="0097A7"/>
                </a:solidFill>
                <a:latin typeface="Calibri" panose="020F0502020204030204" pitchFamily="34" charset="0"/>
                <a:cs typeface="Calibri" panose="020F0502020204030204" pitchFamily="34" charset="0"/>
                <a:hlinkClick r:id="rId2"/>
              </a:rPr>
              <a:t>Snow</a:t>
            </a:r>
            <a:r>
              <a:rPr lang="it-IT" sz="2200" u="sng" dirty="0">
                <a:solidFill>
                  <a:srgbClr val="0097A7"/>
                </a:solidFill>
                <a:latin typeface="Calibri" panose="020F0502020204030204" pitchFamily="34" charset="0"/>
                <a:cs typeface="Calibri" panose="020F0502020204030204" pitchFamily="34" charset="0"/>
                <a:hlinkClick r:id="rId2"/>
              </a:rPr>
              <a:t> </a:t>
            </a:r>
            <a:r>
              <a:rPr lang="it-IT" sz="2200" u="sng" dirty="0" err="1">
                <a:solidFill>
                  <a:srgbClr val="0097A7"/>
                </a:solidFill>
                <a:latin typeface="Calibri" panose="020F0502020204030204" pitchFamily="34" charset="0"/>
                <a:cs typeface="Calibri" panose="020F0502020204030204" pitchFamily="34" charset="0"/>
                <a:hlinkClick r:id="rId2"/>
              </a:rPr>
              <a:t>White's</a:t>
            </a:r>
            <a:r>
              <a:rPr lang="it-IT" sz="2200" u="sng" dirty="0">
                <a:solidFill>
                  <a:srgbClr val="0097A7"/>
                </a:solidFill>
                <a:latin typeface="Calibri" panose="020F0502020204030204" pitchFamily="34" charset="0"/>
                <a:cs typeface="Calibri" panose="020F0502020204030204" pitchFamily="34" charset="0"/>
                <a:hlinkClick r:id="rId2"/>
              </a:rPr>
              <a:t> trailer</a:t>
            </a:r>
            <a:endParaRPr lang="it-IT" sz="2200" u="sng" dirty="0">
              <a:solidFill>
                <a:srgbClr val="0097A7"/>
              </a:solidFill>
              <a:latin typeface="Calibri" panose="020F0502020204030204" pitchFamily="34" charset="0"/>
              <a:cs typeface="Calibri" panose="020F0502020204030204" pitchFamily="34" charset="0"/>
            </a:endParaRPr>
          </a:p>
          <a:p>
            <a:pPr>
              <a:lnSpc>
                <a:spcPct val="170000"/>
              </a:lnSpc>
              <a:spcBef>
                <a:spcPts val="0"/>
              </a:spcBef>
              <a:spcAft>
                <a:spcPts val="1600"/>
              </a:spcAft>
            </a:pPr>
            <a:r>
              <a:rPr lang="it-IT" sz="2200" dirty="0">
                <a:latin typeface="Calibri" panose="020F0502020204030204" pitchFamily="34" charset="0"/>
                <a:cs typeface="Calibri" panose="020F0502020204030204" pitchFamily="34" charset="0"/>
              </a:rPr>
              <a:t>A questo punto, insieme, abbiamo ricostruito alcuni momenti della storia, utilizzando le flashcards sia delle immagini che dei nuovi indicatori temporali, lasciandole attaccate alla LIM.</a:t>
            </a:r>
          </a:p>
          <a:p>
            <a:br>
              <a:rPr lang="it-IT" dirty="0"/>
            </a:br>
            <a:endParaRPr lang="it-IT" dirty="0">
              <a:latin typeface="Calibri" panose="020F0502020204030204" pitchFamily="34" charset="0"/>
              <a:cs typeface="Calibri" panose="020F0502020204030204" pitchFamily="34" charset="0"/>
            </a:endParaRPr>
          </a:p>
          <a:p>
            <a:pPr>
              <a:lnSpc>
                <a:spcPct val="150000"/>
              </a:lnSpc>
            </a:pPr>
            <a:endParaRPr lang="it-IT" dirty="0"/>
          </a:p>
        </p:txBody>
      </p:sp>
    </p:spTree>
    <p:extLst>
      <p:ext uri="{BB962C8B-B14F-4D97-AF65-F5344CB8AC3E}">
        <p14:creationId xmlns:p14="http://schemas.microsoft.com/office/powerpoint/2010/main" val="29240855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91989" y="422030"/>
            <a:ext cx="2838805" cy="5964702"/>
          </a:xfrm>
          <a:prstGeom prst="round2DiagRect">
            <a:avLst>
              <a:gd name="adj1" fmla="val 16667"/>
              <a:gd name="adj2" fmla="val 0"/>
            </a:avLst>
          </a:prstGeom>
          <a:ln w="88900" cap="sq">
            <a:solidFill>
              <a:schemeClr val="accent1"/>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9569397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24295" y="970671"/>
            <a:ext cx="9905998" cy="5275384"/>
          </a:xfrm>
        </p:spPr>
        <p:txBody>
          <a:bodyPr>
            <a:noAutofit/>
          </a:bodyPr>
          <a:lstStyle/>
          <a:p>
            <a:pPr>
              <a:lnSpc>
                <a:spcPct val="150000"/>
              </a:lnSpc>
            </a:pPr>
            <a:r>
              <a:rPr lang="it-IT" sz="2000" dirty="0">
                <a:solidFill>
                  <a:srgbClr val="8E2EB1"/>
                </a:solidFill>
                <a:latin typeface="Calibri" panose="020F0502020204030204" pitchFamily="34" charset="0"/>
                <a:cs typeface="Calibri" panose="020F0502020204030204" pitchFamily="34" charset="0"/>
              </a:rPr>
              <a:t>Dopo ciò è STATA letta in inglese una seconda storia, anch’essa nota, “Little Red </a:t>
            </a:r>
            <a:r>
              <a:rPr lang="it-IT" sz="2000" dirty="0" err="1">
                <a:solidFill>
                  <a:srgbClr val="8E2EB1"/>
                </a:solidFill>
                <a:latin typeface="Calibri" panose="020F0502020204030204" pitchFamily="34" charset="0"/>
                <a:cs typeface="Calibri" panose="020F0502020204030204" pitchFamily="34" charset="0"/>
              </a:rPr>
              <a:t>Riding</a:t>
            </a:r>
            <a:r>
              <a:rPr lang="it-IT" sz="2000" dirty="0">
                <a:solidFill>
                  <a:srgbClr val="8E2EB1"/>
                </a:solidFill>
                <a:latin typeface="Calibri" panose="020F0502020204030204" pitchFamily="34" charset="0"/>
                <a:cs typeface="Calibri" panose="020F0502020204030204" pitchFamily="34" charset="0"/>
              </a:rPr>
              <a:t> Hood”, mostrandone contemporaneamente le immagini alla </a:t>
            </a:r>
            <a:r>
              <a:rPr lang="it-IT" sz="2000" dirty="0" err="1">
                <a:solidFill>
                  <a:srgbClr val="8E2EB1"/>
                </a:solidFill>
                <a:latin typeface="Calibri" panose="020F0502020204030204" pitchFamily="34" charset="0"/>
                <a:cs typeface="Calibri" panose="020F0502020204030204" pitchFamily="34" charset="0"/>
              </a:rPr>
              <a:t>lim</a:t>
            </a:r>
            <a:r>
              <a:rPr lang="it-IT" sz="2000" dirty="0">
                <a:solidFill>
                  <a:srgbClr val="8E2EB1"/>
                </a:solidFill>
                <a:latin typeface="Calibri" panose="020F0502020204030204" pitchFamily="34" charset="0"/>
                <a:cs typeface="Calibri" panose="020F0502020204030204" pitchFamily="34" charset="0"/>
              </a:rPr>
              <a:t> con una presentazione in power point (</a:t>
            </a:r>
            <a:r>
              <a:rPr lang="it-IT" sz="2000" dirty="0" err="1">
                <a:solidFill>
                  <a:srgbClr val="8E2EB1"/>
                </a:solidFill>
                <a:latin typeface="Calibri" panose="020F0502020204030204" pitchFamily="34" charset="0"/>
                <a:cs typeface="Calibri" panose="020F0502020204030204" pitchFamily="34" charset="0"/>
                <a:hlinkClick r:id="rId2" action="ppaction://hlinkpres?slideindex=1&amp;slidetitle="/>
              </a:rPr>
              <a:t>LINk</a:t>
            </a:r>
            <a:r>
              <a:rPr lang="it-IT" sz="2000" dirty="0">
                <a:solidFill>
                  <a:srgbClr val="8E2EB1"/>
                </a:solidFill>
                <a:latin typeface="Calibri" panose="020F0502020204030204" pitchFamily="34" charset="0"/>
                <a:cs typeface="Calibri" panose="020F0502020204030204" pitchFamily="34" charset="0"/>
              </a:rPr>
              <a:t>). SUCCESSIVAMENTE i bambini SONO STATI divisi a coppie e SONO STATE distribuite loro le immagini della fiaba. A questo punto ciascuna coppia HA LAVORATO NEL PROPRIO QUADERNO DI STORIA, dove HA INCOLLATO le immagini con accanto gli indicatori temporali di successione presentati in lingua inglese (</a:t>
            </a:r>
            <a:r>
              <a:rPr lang="it-IT" sz="2000" b="1" dirty="0">
                <a:solidFill>
                  <a:srgbClr val="8E2EB1"/>
                </a:solidFill>
                <a:latin typeface="Calibri" panose="020F0502020204030204" pitchFamily="34" charset="0"/>
                <a:cs typeface="Calibri" panose="020F0502020204030204" pitchFamily="34" charset="0"/>
              </a:rPr>
              <a:t>before, then, after, at the end</a:t>
            </a:r>
            <a:r>
              <a:rPr lang="it-IT" sz="2000" dirty="0">
                <a:solidFill>
                  <a:srgbClr val="8E2EB1"/>
                </a:solidFill>
                <a:latin typeface="Calibri" panose="020F0502020204030204" pitchFamily="34" charset="0"/>
                <a:cs typeface="Calibri" panose="020F0502020204030204" pitchFamily="34" charset="0"/>
              </a:rPr>
              <a:t>). Alla fine del lavoro C’è STATA la socializzazione dei lavori svolti, dove i bambini, con il supporto dell’insegnante, HANNO PROVATO a leggere gli indicatori e ad indicare i personaggi principali di ciascuna sequenza (LITTLE RED RIDIND HOOD, </a:t>
            </a:r>
            <a:r>
              <a:rPr lang="it-IT" sz="2000" dirty="0" err="1">
                <a:solidFill>
                  <a:srgbClr val="8E2EB1"/>
                </a:solidFill>
                <a:latin typeface="Calibri" panose="020F0502020204030204" pitchFamily="34" charset="0"/>
                <a:cs typeface="Calibri" panose="020F0502020204030204" pitchFamily="34" charset="0"/>
              </a:rPr>
              <a:t>WOLf</a:t>
            </a:r>
            <a:r>
              <a:rPr lang="it-IT" sz="2000" dirty="0">
                <a:solidFill>
                  <a:srgbClr val="8E2EB1"/>
                </a:solidFill>
                <a:latin typeface="Calibri" panose="020F0502020204030204" pitchFamily="34" charset="0"/>
                <a:cs typeface="Calibri" panose="020F0502020204030204" pitchFamily="34" charset="0"/>
              </a:rPr>
              <a:t>, </a:t>
            </a:r>
            <a:r>
              <a:rPr lang="it-IT" sz="2000" dirty="0" err="1">
                <a:solidFill>
                  <a:srgbClr val="8E2EB1"/>
                </a:solidFill>
                <a:latin typeface="Calibri" panose="020F0502020204030204" pitchFamily="34" charset="0"/>
                <a:cs typeface="Calibri" panose="020F0502020204030204" pitchFamily="34" charset="0"/>
              </a:rPr>
              <a:t>GRANdma</a:t>
            </a:r>
            <a:r>
              <a:rPr lang="it-IT" sz="2000" dirty="0">
                <a:solidFill>
                  <a:srgbClr val="8E2EB1"/>
                </a:solidFill>
                <a:latin typeface="Calibri" panose="020F0502020204030204" pitchFamily="34" charset="0"/>
                <a:cs typeface="Calibri" panose="020F0502020204030204" pitchFamily="34" charset="0"/>
              </a:rPr>
              <a:t>, MOMMY).</a:t>
            </a:r>
            <a:br>
              <a:rPr lang="it-IT" sz="2000" dirty="0">
                <a:solidFill>
                  <a:srgbClr val="8E2EB1"/>
                </a:solidFill>
                <a:latin typeface="Calibri" panose="020F0502020204030204" pitchFamily="34" charset="0"/>
                <a:cs typeface="Calibri" panose="020F0502020204030204" pitchFamily="34" charset="0"/>
              </a:rPr>
            </a:br>
            <a:endParaRPr lang="it-IT" sz="2000" dirty="0"/>
          </a:p>
        </p:txBody>
      </p:sp>
    </p:spTree>
    <p:extLst>
      <p:ext uri="{BB962C8B-B14F-4D97-AF65-F5344CB8AC3E}">
        <p14:creationId xmlns:p14="http://schemas.microsoft.com/office/powerpoint/2010/main" val="41952115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730326" y="6077243"/>
            <a:ext cx="8402686" cy="591049"/>
          </a:xfrm>
        </p:spPr>
        <p:txBody>
          <a:bodyPr>
            <a:normAutofit/>
          </a:bodyPr>
          <a:lstStyle/>
          <a:p>
            <a:pPr algn="ctr"/>
            <a:r>
              <a:rPr lang="it-IT" sz="2800" b="1" dirty="0">
                <a:solidFill>
                  <a:schemeClr val="bg2">
                    <a:lumMod val="25000"/>
                  </a:schemeClr>
                </a:solidFill>
                <a:latin typeface="Calibri" panose="020F0502020204030204" pitchFamily="34" charset="0"/>
                <a:cs typeface="Calibri" panose="020F0502020204030204" pitchFamily="34" charset="0"/>
                <a:hlinkClick r:id="rId2" action="ppaction://hlinkfile"/>
              </a:rPr>
              <a:t>VISIONE del VIDEO 2 -then</a:t>
            </a:r>
            <a:endParaRPr lang="it-IT" sz="2800" b="1" dirty="0">
              <a:solidFill>
                <a:schemeClr val="bg2">
                  <a:lumMod val="25000"/>
                </a:schemeClr>
              </a:solidFill>
              <a:latin typeface="Calibri" panose="020F0502020204030204" pitchFamily="34" charset="0"/>
              <a:cs typeface="Calibri" panose="020F0502020204030204" pitchFamily="34" charset="0"/>
            </a:endParaRPr>
          </a:p>
        </p:txBody>
      </p:sp>
      <p:pic>
        <p:nvPicPr>
          <p:cNvPr id="5" name="Segnaposto contenuto 4"/>
          <p:cNvPicPr>
            <a:picLocks noGrp="1" noChangeAspect="1"/>
          </p:cNvPicPr>
          <p:nvPr>
            <p:ph idx="4294967295"/>
          </p:nvPr>
        </p:nvPicPr>
        <p:blipFill>
          <a:blip r:embed="rId3">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967090" y="267043"/>
            <a:ext cx="3727450" cy="5500688"/>
          </a:xfrm>
          <a:prstGeom prst="rect">
            <a:avLst/>
          </a:prstGeom>
          <a:ln>
            <a:noFill/>
          </a:ln>
          <a:effectLst>
            <a:softEdge rad="112500"/>
          </a:effectLst>
        </p:spPr>
      </p:pic>
    </p:spTree>
    <p:extLst>
      <p:ext uri="{BB962C8B-B14F-4D97-AF65-F5344CB8AC3E}">
        <p14:creationId xmlns:p14="http://schemas.microsoft.com/office/powerpoint/2010/main" val="33369324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1876424" y="418979"/>
            <a:ext cx="8791575" cy="607963"/>
          </a:xfrm>
        </p:spPr>
        <p:txBody>
          <a:bodyPr>
            <a:normAutofit/>
          </a:bodyPr>
          <a:lstStyle/>
          <a:p>
            <a:pPr algn="ctr"/>
            <a:r>
              <a:rPr lang="it-IT" sz="3600" b="1" dirty="0">
                <a:solidFill>
                  <a:schemeClr val="accent2">
                    <a:lumMod val="50000"/>
                  </a:schemeClr>
                </a:solidFill>
                <a:latin typeface="Calibri" panose="020F0502020204030204" pitchFamily="34" charset="0"/>
                <a:cs typeface="Calibri" panose="020F0502020204030204" pitchFamily="34" charset="0"/>
              </a:rPr>
              <a:t>Terza lezione</a:t>
            </a:r>
          </a:p>
        </p:txBody>
      </p:sp>
      <p:sp>
        <p:nvSpPr>
          <p:cNvPr id="3" name="Sottotitolo 2"/>
          <p:cNvSpPr>
            <a:spLocks noGrp="1"/>
          </p:cNvSpPr>
          <p:nvPr>
            <p:ph type="subTitle" idx="1"/>
          </p:nvPr>
        </p:nvSpPr>
        <p:spPr>
          <a:xfrm>
            <a:off x="1909248" y="1631853"/>
            <a:ext cx="8791575" cy="4825218"/>
          </a:xfrm>
        </p:spPr>
        <p:txBody>
          <a:bodyPr>
            <a:normAutofit fontScale="62500" lnSpcReduction="20000"/>
          </a:bodyPr>
          <a:lstStyle/>
          <a:p>
            <a:pPr>
              <a:lnSpc>
                <a:spcPct val="170000"/>
              </a:lnSpc>
              <a:spcBef>
                <a:spcPts val="0"/>
              </a:spcBef>
              <a:spcAft>
                <a:spcPts val="1600"/>
              </a:spcAft>
            </a:pPr>
            <a:r>
              <a:rPr lang="it-IT" sz="3200" dirty="0">
                <a:solidFill>
                  <a:schemeClr val="bg2">
                    <a:lumMod val="50000"/>
                  </a:schemeClr>
                </a:solidFill>
                <a:latin typeface="Calibri" panose="020F0502020204030204" pitchFamily="34" charset="0"/>
                <a:cs typeface="Calibri" panose="020F0502020204030204" pitchFamily="34" charset="0"/>
              </a:rPr>
              <a:t>Nella terza lezione, avendo ormai lavorato con gli indicatori temporali, mi sono addentrata sempre di più nel modulo proposto ai bambini. Abbiamo iniziato la lezione, infatti, con la visione della storia di “The Musicians of Bremen”, dove i bambini hanno visto un cartone costituito da semplici immagini e da dialoghi tenuti in un inglese chiaro e ben scandito, con i relativi sottotitoli in L2. </a:t>
            </a:r>
          </a:p>
          <a:p>
            <a:pPr>
              <a:lnSpc>
                <a:spcPct val="170000"/>
              </a:lnSpc>
              <a:spcBef>
                <a:spcPts val="0"/>
              </a:spcBef>
              <a:spcAft>
                <a:spcPts val="1600"/>
              </a:spcAft>
            </a:pPr>
            <a:r>
              <a:rPr lang="it-IT" sz="3200" u="sng" dirty="0">
                <a:solidFill>
                  <a:schemeClr val="bg2">
                    <a:lumMod val="50000"/>
                  </a:schemeClr>
                </a:solidFill>
                <a:latin typeface="Calibri" panose="020F0502020204030204" pitchFamily="34" charset="0"/>
                <a:cs typeface="Calibri" panose="020F0502020204030204" pitchFamily="34" charset="0"/>
                <a:hlinkClick r:id="rId2"/>
              </a:rPr>
              <a:t>The </a:t>
            </a:r>
            <a:r>
              <a:rPr lang="it-IT" sz="3200" u="sng" dirty="0" err="1">
                <a:solidFill>
                  <a:schemeClr val="bg2">
                    <a:lumMod val="50000"/>
                  </a:schemeClr>
                </a:solidFill>
                <a:latin typeface="Calibri" panose="020F0502020204030204" pitchFamily="34" charset="0"/>
                <a:cs typeface="Calibri" panose="020F0502020204030204" pitchFamily="34" charset="0"/>
                <a:hlinkClick r:id="rId2"/>
              </a:rPr>
              <a:t>musicians</a:t>
            </a:r>
            <a:r>
              <a:rPr lang="it-IT" sz="3200" u="sng" dirty="0">
                <a:solidFill>
                  <a:schemeClr val="bg2">
                    <a:lumMod val="50000"/>
                  </a:schemeClr>
                </a:solidFill>
                <a:latin typeface="Calibri" panose="020F0502020204030204" pitchFamily="34" charset="0"/>
                <a:cs typeface="Calibri" panose="020F0502020204030204" pitchFamily="34" charset="0"/>
                <a:hlinkClick r:id="rId2"/>
              </a:rPr>
              <a:t> of Bremen video</a:t>
            </a:r>
            <a:endParaRPr lang="it-IT" sz="3200" dirty="0">
              <a:solidFill>
                <a:schemeClr val="bg2">
                  <a:lumMod val="50000"/>
                </a:schemeClr>
              </a:solidFill>
              <a:latin typeface="Calibri" panose="020F0502020204030204" pitchFamily="34" charset="0"/>
              <a:cs typeface="Calibri" panose="020F0502020204030204" pitchFamily="34" charset="0"/>
            </a:endParaRPr>
          </a:p>
          <a:p>
            <a:br>
              <a:rPr lang="it-IT" dirty="0"/>
            </a:br>
            <a:endParaRPr lang="it-IT" dirty="0"/>
          </a:p>
        </p:txBody>
      </p:sp>
    </p:spTree>
    <p:extLst>
      <p:ext uri="{BB962C8B-B14F-4D97-AF65-F5344CB8AC3E}">
        <p14:creationId xmlns:p14="http://schemas.microsoft.com/office/powerpoint/2010/main" val="31614880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113278" y="1033977"/>
            <a:ext cx="10351892" cy="5824023"/>
          </a:xfrm>
        </p:spPr>
        <p:txBody>
          <a:bodyPr>
            <a:normAutofit fontScale="90000"/>
          </a:bodyPr>
          <a:lstStyle/>
          <a:p>
            <a:pPr>
              <a:lnSpc>
                <a:spcPct val="150000"/>
              </a:lnSpc>
              <a:spcBef>
                <a:spcPts val="0"/>
              </a:spcBef>
              <a:spcAft>
                <a:spcPts val="1600"/>
              </a:spcAft>
            </a:pPr>
            <a:r>
              <a:rPr lang="it-IT" sz="2200" dirty="0">
                <a:solidFill>
                  <a:schemeClr val="bg2">
                    <a:lumMod val="50000"/>
                  </a:schemeClr>
                </a:solidFill>
                <a:latin typeface="Calibri" panose="020F0502020204030204" pitchFamily="34" charset="0"/>
                <a:cs typeface="Calibri" panose="020F0502020204030204" pitchFamily="34" charset="0"/>
              </a:rPr>
              <a:t>A questo punto siamo andati a formare i gruppi di lavoro secondo la metodologia del </a:t>
            </a:r>
            <a:r>
              <a:rPr lang="it-IT" sz="2200" b="1" dirty="0">
                <a:solidFill>
                  <a:schemeClr val="bg2">
                    <a:lumMod val="50000"/>
                  </a:schemeClr>
                </a:solidFill>
                <a:latin typeface="Calibri" panose="020F0502020204030204" pitchFamily="34" charset="0"/>
                <a:cs typeface="Calibri" panose="020F0502020204030204" pitchFamily="34" charset="0"/>
              </a:rPr>
              <a:t>Cooperative Learning</a:t>
            </a:r>
            <a:r>
              <a:rPr lang="it-IT" sz="2200" dirty="0">
                <a:solidFill>
                  <a:schemeClr val="bg2">
                    <a:lumMod val="50000"/>
                  </a:schemeClr>
                </a:solidFill>
                <a:latin typeface="Calibri" panose="020F0502020204030204" pitchFamily="34" charset="0"/>
                <a:cs typeface="Calibri" panose="020F0502020204030204" pitchFamily="34" charset="0"/>
              </a:rPr>
              <a:t>. I bambini presenti erano 19 e, per questo, sono stati formati cinque gruppi, quattro dei quali costituiti da quattro bambini e uno da tre. I gruppi si sono formati in maniera casuale e La classe è stata predisposta in cinque grandi tavoli. All’inizio gli alunni sono stati invitati ad allinearsi in piedi lungo la parete ed io, passando da ciascuno, ho fatto pescare un bigliettino chiuso, all’interno del quale avrebbe potuto trovarsi uno dei seguenti indicatori temporali: </a:t>
            </a:r>
            <a:r>
              <a:rPr lang="it-IT" sz="2200" b="1" dirty="0">
                <a:solidFill>
                  <a:schemeClr val="bg2">
                    <a:lumMod val="50000"/>
                  </a:schemeClr>
                </a:solidFill>
                <a:latin typeface="Calibri" panose="020F0502020204030204" pitchFamily="34" charset="0"/>
                <a:cs typeface="Calibri" panose="020F0502020204030204" pitchFamily="34" charset="0"/>
              </a:rPr>
              <a:t>before, now,</a:t>
            </a:r>
            <a:r>
              <a:rPr lang="it-IT" sz="2200" b="1" dirty="0">
                <a:solidFill>
                  <a:srgbClr val="E0BCED">
                    <a:lumMod val="50000"/>
                  </a:srgbClr>
                </a:solidFill>
                <a:latin typeface="Calibri" panose="020F0502020204030204" pitchFamily="34" charset="0"/>
                <a:cs typeface="Calibri" panose="020F0502020204030204" pitchFamily="34" charset="0"/>
              </a:rPr>
              <a:t> then</a:t>
            </a:r>
            <a:r>
              <a:rPr lang="it-IT" sz="2200" b="1" dirty="0">
                <a:solidFill>
                  <a:schemeClr val="bg2">
                    <a:lumMod val="50000"/>
                  </a:schemeClr>
                </a:solidFill>
                <a:latin typeface="Calibri" panose="020F0502020204030204" pitchFamily="34" charset="0"/>
                <a:cs typeface="Calibri" panose="020F0502020204030204" pitchFamily="34" charset="0"/>
              </a:rPr>
              <a:t>, after, at the end</a:t>
            </a:r>
            <a:r>
              <a:rPr lang="it-IT" sz="2200" dirty="0">
                <a:solidFill>
                  <a:schemeClr val="bg2">
                    <a:lumMod val="50000"/>
                  </a:schemeClr>
                </a:solidFill>
                <a:latin typeface="Calibri" panose="020F0502020204030204" pitchFamily="34" charset="0"/>
                <a:cs typeface="Calibri" panose="020F0502020204030204" pitchFamily="34" charset="0"/>
              </a:rPr>
              <a:t>. Al mio via, i bambini hanno letto il bigliettino e, girando liberamente per la classe, ognuno ha trovato i compagni che possedevano la stessa parola, formando così i gruppi. </a:t>
            </a:r>
            <a:br>
              <a:rPr lang="it-IT" sz="2200" dirty="0"/>
            </a:br>
            <a:br>
              <a:rPr lang="it-IT" dirty="0"/>
            </a:br>
            <a:endParaRPr lang="it-IT" dirty="0"/>
          </a:p>
        </p:txBody>
      </p:sp>
    </p:spTree>
    <p:extLst>
      <p:ext uri="{BB962C8B-B14F-4D97-AF65-F5344CB8AC3E}">
        <p14:creationId xmlns:p14="http://schemas.microsoft.com/office/powerpoint/2010/main" val="28275672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78845" y="1041008"/>
            <a:ext cx="3521624" cy="4972929"/>
          </a:xfrm>
          <a:prstGeom prst="rect">
            <a:avLst/>
          </a:prstGeom>
          <a:ln>
            <a:noFill/>
          </a:ln>
          <a:effectLst>
            <a:softEdge rad="112500"/>
          </a:effectLst>
        </p:spPr>
      </p:pic>
      <p:pic>
        <p:nvPicPr>
          <p:cNvPr id="5" name="Immagin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22419" y="1041008"/>
            <a:ext cx="3337507" cy="4972929"/>
          </a:xfrm>
          <a:prstGeom prst="rect">
            <a:avLst/>
          </a:prstGeom>
          <a:ln>
            <a:noFill/>
          </a:ln>
          <a:effectLst>
            <a:softEdge rad="112500"/>
          </a:effectLst>
        </p:spPr>
      </p:pic>
    </p:spTree>
    <p:extLst>
      <p:ext uri="{BB962C8B-B14F-4D97-AF65-F5344CB8AC3E}">
        <p14:creationId xmlns:p14="http://schemas.microsoft.com/office/powerpoint/2010/main" val="11385695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296158" y="112542"/>
            <a:ext cx="9905998" cy="5176910"/>
          </a:xfrm>
        </p:spPr>
        <p:txBody>
          <a:bodyPr>
            <a:normAutofit fontScale="90000"/>
          </a:bodyPr>
          <a:lstStyle/>
          <a:p>
            <a:pPr>
              <a:lnSpc>
                <a:spcPct val="150000"/>
              </a:lnSpc>
              <a:spcBef>
                <a:spcPts val="0"/>
              </a:spcBef>
              <a:spcAft>
                <a:spcPts val="1600"/>
              </a:spcAft>
            </a:pPr>
            <a:br>
              <a:rPr lang="it-IT" sz="2200" dirty="0">
                <a:solidFill>
                  <a:schemeClr val="bg2">
                    <a:lumMod val="50000"/>
                  </a:schemeClr>
                </a:solidFill>
                <a:latin typeface="Calibri" panose="020F0502020204030204" pitchFamily="34" charset="0"/>
                <a:cs typeface="Calibri" panose="020F0502020204030204" pitchFamily="34" charset="0"/>
              </a:rPr>
            </a:br>
            <a:br>
              <a:rPr lang="it-IT" sz="2200" dirty="0">
                <a:solidFill>
                  <a:schemeClr val="bg2">
                    <a:lumMod val="50000"/>
                  </a:schemeClr>
                </a:solidFill>
                <a:latin typeface="Calibri" panose="020F0502020204030204" pitchFamily="34" charset="0"/>
                <a:cs typeface="Calibri" panose="020F0502020204030204" pitchFamily="34" charset="0"/>
              </a:rPr>
            </a:br>
            <a:r>
              <a:rPr lang="it-IT" sz="2200" dirty="0">
                <a:solidFill>
                  <a:schemeClr val="bg2">
                    <a:lumMod val="50000"/>
                  </a:schemeClr>
                </a:solidFill>
                <a:latin typeface="Calibri" panose="020F0502020204030204" pitchFamily="34" charset="0"/>
                <a:cs typeface="Calibri" panose="020F0502020204030204" pitchFamily="34" charset="0"/>
              </a:rPr>
              <a:t>Una volta che ciascun gruppo si è ritrovato e seduto attorno ad un tavolo, ho distribuito il materiale di lavoro: un foglio bianco in formato A3, quattro immagini della storia da ricomporre ed un foglio bianco con gli indicatori temporali in inglese. Prima dell’avvio dell’attività ciascun gruppo si è dato un nome, scegliendo un termine a piacere tra le tante parole incontrate nelle varie attività di lingua inglese durante l’anno. A questo punto i gruppi hanno socializzato il nome scelto e hanno iniziato a lavorare, dividendosi i lavori e i ruoli nel loro interno, poiché due erano i custodi del silenzio e gli altri due i custodi dell’armonia. </a:t>
            </a:r>
            <a:endParaRPr lang="it-IT" dirty="0"/>
          </a:p>
        </p:txBody>
      </p:sp>
    </p:spTree>
    <p:extLst>
      <p:ext uri="{BB962C8B-B14F-4D97-AF65-F5344CB8AC3E}">
        <p14:creationId xmlns:p14="http://schemas.microsoft.com/office/powerpoint/2010/main" val="21518125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2031169" y="886265"/>
            <a:ext cx="8791575" cy="4329332"/>
          </a:xfrm>
        </p:spPr>
        <p:txBody>
          <a:bodyPr/>
          <a:lstStyle/>
          <a:p>
            <a:pPr>
              <a:lnSpc>
                <a:spcPct val="150000"/>
              </a:lnSpc>
            </a:pPr>
            <a:r>
              <a:rPr lang="it-IT" dirty="0">
                <a:solidFill>
                  <a:srgbClr val="E0BCED">
                    <a:lumMod val="50000"/>
                  </a:srgbClr>
                </a:solidFill>
                <a:latin typeface="Calibri" panose="020F0502020204030204" pitchFamily="34" charset="0"/>
                <a:ea typeface="+mj-ea"/>
                <a:cs typeface="Calibri" panose="020F0502020204030204" pitchFamily="34" charset="0"/>
              </a:rPr>
              <a:t>Terminato il lavoro, i cinque cartelloni sono stati appesi alla lavagna e un presentatore per ciascun gruppo ha illustrato il proprio elaborato, leggendo gli indicatori e citando i personaggi presenti nelle quattro scene. </a:t>
            </a:r>
            <a:r>
              <a:rPr lang="it-IT" dirty="0">
                <a:solidFill>
                  <a:srgbClr val="E0BCED">
                    <a:lumMod val="50000"/>
                  </a:srgbClr>
                </a:solidFill>
                <a:latin typeface="Calibri" panose="020F0502020204030204" pitchFamily="34" charset="0"/>
                <a:cs typeface="Calibri" panose="020F0502020204030204" pitchFamily="34" charset="0"/>
              </a:rPr>
              <a:t>Durante questa lezione ho valutato i bambini con la griglia di valutazione presente nella scheda di progettazione.</a:t>
            </a:r>
            <a:br>
              <a:rPr lang="it-IT" sz="3200" dirty="0">
                <a:solidFill>
                  <a:prstClr val="white"/>
                </a:solidFill>
              </a:rPr>
            </a:br>
            <a:r>
              <a:rPr lang="it-IT" dirty="0">
                <a:solidFill>
                  <a:srgbClr val="E0BCED">
                    <a:lumMod val="50000"/>
                  </a:srgbClr>
                </a:solidFill>
                <a:latin typeface="Calibri" panose="020F0502020204030204" pitchFamily="34" charset="0"/>
                <a:ea typeface="+mj-ea"/>
                <a:cs typeface="Calibri" panose="020F0502020204030204" pitchFamily="34" charset="0"/>
              </a:rPr>
              <a:t>Alla fine di tutta l’attività, abbiamo riguardato nuovamente il video e abbiamo riflettuto brevemente sui versi fatti dagli animali sottolineandone le differenze con la lingua italiana. Qui i bambini si sono divertiti a simulare i versi. </a:t>
            </a:r>
            <a:endParaRPr lang="it-IT" dirty="0"/>
          </a:p>
        </p:txBody>
      </p:sp>
    </p:spTree>
    <p:extLst>
      <p:ext uri="{BB962C8B-B14F-4D97-AF65-F5344CB8AC3E}">
        <p14:creationId xmlns:p14="http://schemas.microsoft.com/office/powerpoint/2010/main" val="11216622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197683" y="5795429"/>
            <a:ext cx="9943929" cy="774184"/>
          </a:xfrm>
        </p:spPr>
        <p:txBody>
          <a:bodyPr>
            <a:normAutofit/>
          </a:bodyPr>
          <a:lstStyle/>
          <a:p>
            <a:pPr algn="ctr"/>
            <a:r>
              <a:rPr lang="it-IT" sz="2800" b="1" dirty="0">
                <a:solidFill>
                  <a:schemeClr val="bg2">
                    <a:lumMod val="25000"/>
                  </a:schemeClr>
                </a:solidFill>
                <a:latin typeface="Calibri" panose="020F0502020204030204" pitchFamily="34" charset="0"/>
                <a:cs typeface="Calibri" panose="020F0502020204030204" pitchFamily="34" charset="0"/>
                <a:hlinkClick r:id="rId2" action="ppaction://hlinkfile"/>
              </a:rPr>
              <a:t>Visione del video 3 - after</a:t>
            </a:r>
            <a:endParaRPr lang="it-IT" sz="2800" b="1" dirty="0">
              <a:solidFill>
                <a:schemeClr val="bg2">
                  <a:lumMod val="25000"/>
                </a:schemeClr>
              </a:solidFill>
              <a:latin typeface="Calibri" panose="020F0502020204030204" pitchFamily="34" charset="0"/>
              <a:cs typeface="Calibri" panose="020F0502020204030204" pitchFamily="34" charset="0"/>
            </a:endParaRPr>
          </a:p>
        </p:txBody>
      </p:sp>
      <p:pic>
        <p:nvPicPr>
          <p:cNvPr id="4" name="Immagin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3858" y="702924"/>
            <a:ext cx="3368992" cy="5092505"/>
          </a:xfrm>
          <a:prstGeom prst="rect">
            <a:avLst/>
          </a:prstGeom>
          <a:ln>
            <a:noFill/>
          </a:ln>
          <a:effectLst>
            <a:softEdge rad="112500"/>
          </a:effectLst>
        </p:spPr>
      </p:pic>
      <p:pic>
        <p:nvPicPr>
          <p:cNvPr id="6" name="Immagin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66675" y="688856"/>
            <a:ext cx="3390278" cy="5120641"/>
          </a:xfrm>
          <a:prstGeom prst="rect">
            <a:avLst/>
          </a:prstGeom>
          <a:ln>
            <a:noFill/>
          </a:ln>
          <a:effectLst>
            <a:softEdge rad="112500"/>
          </a:effectLst>
        </p:spPr>
      </p:pic>
      <p:pic>
        <p:nvPicPr>
          <p:cNvPr id="8" name="Immagin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28075" y="688856"/>
            <a:ext cx="3362178" cy="5092505"/>
          </a:xfrm>
          <a:prstGeom prst="rect">
            <a:avLst/>
          </a:prstGeom>
          <a:ln>
            <a:noFill/>
          </a:ln>
          <a:effectLst>
            <a:softEdge rad="112500"/>
          </a:effectLst>
        </p:spPr>
      </p:pic>
    </p:spTree>
    <p:extLst>
      <p:ext uri="{BB962C8B-B14F-4D97-AF65-F5344CB8AC3E}">
        <p14:creationId xmlns:p14="http://schemas.microsoft.com/office/powerpoint/2010/main" val="28195158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p:cNvSpPr>
            <a:spLocks noGrp="1"/>
          </p:cNvSpPr>
          <p:nvPr>
            <p:ph type="ctrTitle"/>
          </p:nvPr>
        </p:nvSpPr>
        <p:spPr>
          <a:xfrm>
            <a:off x="1876424" y="1122363"/>
            <a:ext cx="8791575" cy="2000665"/>
          </a:xfrm>
        </p:spPr>
        <p:txBody>
          <a:bodyPr>
            <a:normAutofit/>
          </a:bodyPr>
          <a:lstStyle/>
          <a:p>
            <a:pPr lvl="0">
              <a:lnSpc>
                <a:spcPct val="150000"/>
              </a:lnSpc>
              <a:spcBef>
                <a:spcPts val="1000"/>
              </a:spcBef>
            </a:pPr>
            <a:r>
              <a:rPr lang="it-IT" sz="2000" dirty="0">
                <a:solidFill>
                  <a:srgbClr val="8E2EB1"/>
                </a:solidFill>
                <a:latin typeface="Calibri" panose="020F0502020204030204" pitchFamily="34" charset="0"/>
                <a:ea typeface="+mn-ea"/>
                <a:cs typeface="Calibri" panose="020F0502020204030204" pitchFamily="34" charset="0"/>
              </a:rPr>
              <a:t>Questa è la presentazione di una breve unità didattica di storia, progettata per una classe seconda primaria e realizzata secondo la metodologia C.L.I.L..</a:t>
            </a:r>
            <a:br>
              <a:rPr lang="it-IT" sz="2000" dirty="0">
                <a:solidFill>
                  <a:srgbClr val="8E2EB1"/>
                </a:solidFill>
                <a:latin typeface="Calibri" panose="020F0502020204030204" pitchFamily="34" charset="0"/>
                <a:ea typeface="+mn-ea"/>
                <a:cs typeface="Calibri" panose="020F0502020204030204" pitchFamily="34" charset="0"/>
              </a:rPr>
            </a:br>
            <a:endParaRPr lang="it-IT" sz="2000" dirty="0">
              <a:latin typeface="Calibri" panose="020F0502020204030204" pitchFamily="34" charset="0"/>
              <a:cs typeface="Calibri" panose="020F0502020204030204" pitchFamily="34" charset="0"/>
            </a:endParaRPr>
          </a:p>
        </p:txBody>
      </p:sp>
      <p:pic>
        <p:nvPicPr>
          <p:cNvPr id="1028" name="Picture 4" descr="favol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01450" y="2912012"/>
            <a:ext cx="5531534" cy="368690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25344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1876423" y="672197"/>
            <a:ext cx="8791575" cy="692369"/>
          </a:xfrm>
        </p:spPr>
        <p:txBody>
          <a:bodyPr>
            <a:normAutofit/>
          </a:bodyPr>
          <a:lstStyle/>
          <a:p>
            <a:pPr algn="ctr"/>
            <a:r>
              <a:rPr lang="it-IT" sz="3600" b="1" dirty="0">
                <a:solidFill>
                  <a:schemeClr val="accent2">
                    <a:lumMod val="50000"/>
                  </a:schemeClr>
                </a:solidFill>
                <a:latin typeface="Calibri" panose="020F0502020204030204" pitchFamily="34" charset="0"/>
                <a:cs typeface="Calibri" panose="020F0502020204030204" pitchFamily="34" charset="0"/>
              </a:rPr>
              <a:t>Quarta lezione</a:t>
            </a:r>
          </a:p>
        </p:txBody>
      </p:sp>
      <p:sp>
        <p:nvSpPr>
          <p:cNvPr id="3" name="Sottotitolo 2"/>
          <p:cNvSpPr>
            <a:spLocks noGrp="1"/>
          </p:cNvSpPr>
          <p:nvPr>
            <p:ph type="subTitle" idx="1"/>
          </p:nvPr>
        </p:nvSpPr>
        <p:spPr>
          <a:xfrm>
            <a:off x="1876423" y="1814732"/>
            <a:ext cx="8791575" cy="4684542"/>
          </a:xfrm>
        </p:spPr>
        <p:txBody>
          <a:bodyPr>
            <a:normAutofit fontScale="92500" lnSpcReduction="20000"/>
          </a:bodyPr>
          <a:lstStyle/>
          <a:p>
            <a:pPr>
              <a:lnSpc>
                <a:spcPct val="150000"/>
              </a:lnSpc>
              <a:spcBef>
                <a:spcPts val="0"/>
              </a:spcBef>
              <a:spcAft>
                <a:spcPts val="1600"/>
              </a:spcAft>
            </a:pPr>
            <a:r>
              <a:rPr lang="it-IT" sz="2200" dirty="0">
                <a:solidFill>
                  <a:schemeClr val="bg2">
                    <a:lumMod val="50000"/>
                  </a:schemeClr>
                </a:solidFill>
                <a:latin typeface="Calibri" panose="020F0502020204030204" pitchFamily="34" charset="0"/>
                <a:cs typeface="Calibri" panose="020F0502020204030204" pitchFamily="34" charset="0"/>
              </a:rPr>
              <a:t>Questa lezione è stata quella più ludica e ha avuto la durata di circa un’ora. Qui i bambini attraverso la visione di flashcards relative al cartone “The Musicians of Bremen” hanno dovuto indovinare i nomi dei personaggi della storia. Inoltre ho mostrato le immagini degli strumenti musicali che ciascun personaggio suona sia all’inizio che alla fine del filmato precedentemente visto e i bambini, vedendo lo strumento, dovevano dire il nome del personaggio che lo suonava. Dopo alcuni minuti di interazione con questa attività, ho indicato anche i nomi degli strumenti musicali in inglese.</a:t>
            </a:r>
          </a:p>
          <a:p>
            <a:br>
              <a:rPr lang="it-IT" dirty="0"/>
            </a:br>
            <a:endParaRPr lang="it-IT" dirty="0"/>
          </a:p>
        </p:txBody>
      </p:sp>
    </p:spTree>
    <p:extLst>
      <p:ext uri="{BB962C8B-B14F-4D97-AF65-F5344CB8AC3E}">
        <p14:creationId xmlns:p14="http://schemas.microsoft.com/office/powerpoint/2010/main" val="13708168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37679" y="450166"/>
            <a:ext cx="4503800" cy="5816991"/>
          </a:xfrm>
          <a:prstGeom prst="rect">
            <a:avLst/>
          </a:prstGeom>
          <a:ln>
            <a:noFill/>
          </a:ln>
          <a:effectLst>
            <a:softEdge rad="112500"/>
          </a:effectLst>
        </p:spPr>
      </p:pic>
      <p:pic>
        <p:nvPicPr>
          <p:cNvPr id="5" name="Immagin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92754" y="450165"/>
            <a:ext cx="2804797" cy="5816991"/>
          </a:xfrm>
          <a:prstGeom prst="rect">
            <a:avLst/>
          </a:prstGeom>
          <a:ln>
            <a:noFill/>
          </a:ln>
          <a:effectLst>
            <a:softEdge rad="112500"/>
          </a:effectLst>
        </p:spPr>
      </p:pic>
    </p:spTree>
    <p:extLst>
      <p:ext uri="{BB962C8B-B14F-4D97-AF65-F5344CB8AC3E}">
        <p14:creationId xmlns:p14="http://schemas.microsoft.com/office/powerpoint/2010/main" val="21867805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testo 2"/>
          <p:cNvSpPr>
            <a:spLocks noGrp="1"/>
          </p:cNvSpPr>
          <p:nvPr>
            <p:ph type="body" idx="1"/>
          </p:nvPr>
        </p:nvSpPr>
        <p:spPr>
          <a:xfrm>
            <a:off x="1197682" y="1406770"/>
            <a:ext cx="9906000" cy="3812345"/>
          </a:xfrm>
        </p:spPr>
        <p:txBody>
          <a:bodyPr>
            <a:normAutofit/>
          </a:bodyPr>
          <a:lstStyle/>
          <a:p>
            <a:pPr>
              <a:lnSpc>
                <a:spcPct val="150000"/>
              </a:lnSpc>
            </a:pPr>
            <a:r>
              <a:rPr lang="it-IT" sz="2000" dirty="0">
                <a:solidFill>
                  <a:srgbClr val="E0BCED">
                    <a:lumMod val="50000"/>
                  </a:srgbClr>
                </a:solidFill>
                <a:latin typeface="Calibri" panose="020F0502020204030204" pitchFamily="34" charset="0"/>
                <a:cs typeface="Calibri" panose="020F0502020204030204" pitchFamily="34" charset="0"/>
              </a:rPr>
              <a:t>A questo punto ho ridiviso i bambini nei cinque gruppi che si erano formati durante la lezione precedente, dando a ciascun gruppo un piccolo mazzetto di carte con i personaggi della storia e gli strumenti musicali. Il gioco che avrebbero dovuto affrontare era il </a:t>
            </a:r>
            <a:r>
              <a:rPr lang="it-IT" sz="2000" dirty="0" err="1">
                <a:solidFill>
                  <a:srgbClr val="E0BCED">
                    <a:lumMod val="50000"/>
                  </a:srgbClr>
                </a:solidFill>
                <a:latin typeface="Calibri" panose="020F0502020204030204" pitchFamily="34" charset="0"/>
                <a:cs typeface="Calibri" panose="020F0502020204030204" pitchFamily="34" charset="0"/>
              </a:rPr>
              <a:t>memory</a:t>
            </a:r>
            <a:r>
              <a:rPr lang="it-IT" sz="2000" dirty="0">
                <a:solidFill>
                  <a:srgbClr val="E0BCED">
                    <a:lumMod val="50000"/>
                  </a:srgbClr>
                </a:solidFill>
                <a:latin typeface="Calibri" panose="020F0502020204030204" pitchFamily="34" charset="0"/>
                <a:cs typeface="Calibri" panose="020F0502020204030204" pitchFamily="34" charset="0"/>
              </a:rPr>
              <a:t>, dove la coppia da trovare era il personaggio con il relativo strumento. Vinceva chi trovava la coppia e pronunciava correttamente entrambi i termini. In tutti i gruppi c’è stato un vincitore.</a:t>
            </a:r>
            <a:endParaRPr lang="it-IT" sz="2000" dirty="0"/>
          </a:p>
        </p:txBody>
      </p:sp>
    </p:spTree>
    <p:extLst>
      <p:ext uri="{BB962C8B-B14F-4D97-AF65-F5344CB8AC3E}">
        <p14:creationId xmlns:p14="http://schemas.microsoft.com/office/powerpoint/2010/main" val="36046862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p:nvPr>
        </p:nvSpPr>
        <p:spPr>
          <a:xfrm>
            <a:off x="1219465" y="5051915"/>
            <a:ext cx="9905998" cy="1478570"/>
          </a:xfrm>
        </p:spPr>
        <p:txBody>
          <a:bodyPr>
            <a:normAutofit/>
          </a:bodyPr>
          <a:lstStyle/>
          <a:p>
            <a:pPr algn="ctr"/>
            <a:r>
              <a:rPr lang="it-IT" sz="2800" b="1" dirty="0">
                <a:solidFill>
                  <a:schemeClr val="bg2">
                    <a:lumMod val="25000"/>
                  </a:schemeClr>
                </a:solidFill>
                <a:latin typeface="Calibri" panose="020F0502020204030204" pitchFamily="34" charset="0"/>
                <a:cs typeface="Calibri" panose="020F0502020204030204" pitchFamily="34" charset="0"/>
                <a:hlinkClick r:id="rId2" action="ppaction://hlinkfile"/>
              </a:rPr>
              <a:t>Visione quarto video – at the end</a:t>
            </a:r>
            <a:endParaRPr lang="it-IT" sz="2800" b="1" dirty="0">
              <a:solidFill>
                <a:schemeClr val="bg2">
                  <a:lumMod val="25000"/>
                </a:schemeClr>
              </a:solidFill>
              <a:latin typeface="Calibri" panose="020F0502020204030204" pitchFamily="34" charset="0"/>
              <a:cs typeface="Calibri" panose="020F0502020204030204" pitchFamily="34" charset="0"/>
            </a:endParaRPr>
          </a:p>
        </p:txBody>
      </p:sp>
      <p:pic>
        <p:nvPicPr>
          <p:cNvPr id="6" name="Segnaposto contenuto 5"/>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219465" y="1041339"/>
            <a:ext cx="4722282" cy="3541712"/>
          </a:xfrm>
        </p:spPr>
      </p:pic>
      <p:pic>
        <p:nvPicPr>
          <p:cNvPr id="8" name="Segnaposto contenuto 7"/>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6403181" y="1041339"/>
            <a:ext cx="4722282" cy="3541712"/>
          </a:xfrm>
        </p:spPr>
      </p:pic>
    </p:spTree>
    <p:extLst>
      <p:ext uri="{BB962C8B-B14F-4D97-AF65-F5344CB8AC3E}">
        <p14:creationId xmlns:p14="http://schemas.microsoft.com/office/powerpoint/2010/main" val="32502164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pPr algn="ctr"/>
            <a:r>
              <a:rPr lang="it-IT" sz="2000" dirty="0">
                <a:solidFill>
                  <a:schemeClr val="bg2">
                    <a:lumMod val="50000"/>
                  </a:schemeClr>
                </a:solidFill>
                <a:latin typeface="Calibri" panose="020F0502020204030204" pitchFamily="34" charset="0"/>
                <a:cs typeface="Calibri" panose="020F0502020204030204" pitchFamily="34" charset="0"/>
              </a:rPr>
              <a:t> </a:t>
            </a:r>
            <a:r>
              <a:rPr lang="it-IT" sz="2800" b="1" dirty="0">
                <a:solidFill>
                  <a:schemeClr val="bg2">
                    <a:lumMod val="50000"/>
                  </a:schemeClr>
                </a:solidFill>
                <a:latin typeface="Calibri" panose="020F0502020204030204" pitchFamily="34" charset="0"/>
                <a:cs typeface="Calibri" panose="020F0502020204030204" pitchFamily="34" charset="0"/>
              </a:rPr>
              <a:t>grazie per l’attenzione</a:t>
            </a:r>
          </a:p>
        </p:txBody>
      </p:sp>
      <p:pic>
        <p:nvPicPr>
          <p:cNvPr id="2052" name="Picture 4" descr="smiley-7.gif"/>
          <p:cNvPicPr>
            <a:picLocks noGrp="1" noChangeAspect="1" noChangeArrowheads="1" noCro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587261" y="2813538"/>
            <a:ext cx="4248443" cy="22789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85737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141413" y="872197"/>
            <a:ext cx="9905998" cy="5683348"/>
          </a:xfrm>
        </p:spPr>
        <p:txBody>
          <a:bodyPr>
            <a:normAutofit/>
          </a:bodyPr>
          <a:lstStyle/>
          <a:p>
            <a:pPr>
              <a:lnSpc>
                <a:spcPct val="150000"/>
              </a:lnSpc>
            </a:pPr>
            <a:r>
              <a:rPr lang="it-IT" sz="2000" dirty="0">
                <a:solidFill>
                  <a:schemeClr val="bg2">
                    <a:lumMod val="50000"/>
                  </a:schemeClr>
                </a:solidFill>
                <a:latin typeface="Calibri" panose="020F0502020204030204" pitchFamily="34" charset="0"/>
                <a:cs typeface="Calibri" panose="020F0502020204030204" pitchFamily="34" charset="0"/>
              </a:rPr>
              <a:t>L’attività è stata strutturata per una classe seconda, in cui ci sono 23 alunni, 12 maschi e 11 femmine.</a:t>
            </a:r>
            <a:br>
              <a:rPr lang="it-IT" sz="2000" dirty="0">
                <a:solidFill>
                  <a:schemeClr val="bg2">
                    <a:lumMod val="50000"/>
                  </a:schemeClr>
                </a:solidFill>
                <a:latin typeface="Calibri" panose="020F0502020204030204" pitchFamily="34" charset="0"/>
                <a:cs typeface="Calibri" panose="020F0502020204030204" pitchFamily="34" charset="0"/>
              </a:rPr>
            </a:br>
            <a:r>
              <a:rPr lang="it-IT" sz="2000" dirty="0">
                <a:solidFill>
                  <a:schemeClr val="bg2">
                    <a:lumMod val="50000"/>
                  </a:schemeClr>
                </a:solidFill>
                <a:latin typeface="Calibri" panose="020F0502020204030204" pitchFamily="34" charset="0"/>
                <a:cs typeface="Calibri" panose="020F0502020204030204" pitchFamily="34" charset="0"/>
              </a:rPr>
              <a:t>La disciplina non linguistica coinvolta è storia ed il contenuto disciplinare attorno a cui ruotano le attività sono gli indicatori temporali di successione, attraverso i quali i bambini, divisi a gruppi secondo la metodologia del Cooperative Learning, O A COPPIE, SECONDO LA METODOLOGIA DEL TUTORING, hanno potuto ricostruire LE STORIE, viste e ascoltate, rimettendone in ordine le immagini con accanto gli indicatori in lingua inglese.</a:t>
            </a:r>
            <a:br>
              <a:rPr lang="it-IT" sz="2000" dirty="0">
                <a:solidFill>
                  <a:schemeClr val="bg2">
                    <a:lumMod val="50000"/>
                  </a:schemeClr>
                </a:solidFill>
                <a:latin typeface="Calibri" panose="020F0502020204030204" pitchFamily="34" charset="0"/>
                <a:cs typeface="Calibri" panose="020F0502020204030204" pitchFamily="34" charset="0"/>
              </a:rPr>
            </a:br>
            <a:br>
              <a:rPr lang="it-IT" dirty="0"/>
            </a:br>
            <a:endParaRPr lang="it-IT" dirty="0"/>
          </a:p>
        </p:txBody>
      </p:sp>
    </p:spTree>
    <p:extLst>
      <p:ext uri="{BB962C8B-B14F-4D97-AF65-F5344CB8AC3E}">
        <p14:creationId xmlns:p14="http://schemas.microsoft.com/office/powerpoint/2010/main" val="15998952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1876424" y="1122363"/>
            <a:ext cx="8791575" cy="636099"/>
          </a:xfrm>
        </p:spPr>
        <p:txBody>
          <a:bodyPr>
            <a:normAutofit/>
          </a:bodyPr>
          <a:lstStyle/>
          <a:p>
            <a:pPr algn="ctr"/>
            <a:r>
              <a:rPr lang="it-IT" sz="3600" b="1" dirty="0">
                <a:solidFill>
                  <a:schemeClr val="accent1">
                    <a:lumMod val="50000"/>
                  </a:schemeClr>
                </a:solidFill>
                <a:latin typeface="Calibri" panose="020F0502020204030204" pitchFamily="34" charset="0"/>
                <a:cs typeface="Calibri" panose="020F0502020204030204" pitchFamily="34" charset="0"/>
              </a:rPr>
              <a:t>Prima lezione</a:t>
            </a:r>
          </a:p>
        </p:txBody>
      </p:sp>
      <p:sp>
        <p:nvSpPr>
          <p:cNvPr id="3" name="Sottotitolo 2"/>
          <p:cNvSpPr>
            <a:spLocks noGrp="1"/>
          </p:cNvSpPr>
          <p:nvPr>
            <p:ph type="subTitle" idx="1"/>
          </p:nvPr>
        </p:nvSpPr>
        <p:spPr>
          <a:xfrm>
            <a:off x="1876424" y="1983544"/>
            <a:ext cx="8791575" cy="2757267"/>
          </a:xfrm>
        </p:spPr>
        <p:txBody>
          <a:bodyPr>
            <a:normAutofit/>
          </a:bodyPr>
          <a:lstStyle/>
          <a:p>
            <a:pPr>
              <a:lnSpc>
                <a:spcPct val="160000"/>
              </a:lnSpc>
            </a:pPr>
            <a:r>
              <a:rPr lang="it-IT" dirty="0">
                <a:solidFill>
                  <a:schemeClr val="bg2">
                    <a:lumMod val="50000"/>
                  </a:schemeClr>
                </a:solidFill>
                <a:latin typeface="Calibri" panose="020F0502020204030204" pitchFamily="34" charset="0"/>
                <a:cs typeface="Calibri" panose="020F0502020204030204" pitchFamily="34" charset="0"/>
              </a:rPr>
              <a:t>Innanzitutto è stato opportuno mettere i bambini nella condizione di poter affrontare autonomamente un’attività incentrata sui nuovi indicatori temporali in lingua inglese. Quest’ultimi sono stati presentati con il supporto visivo di flashcards affiancate alle nuove paroline: </a:t>
            </a:r>
            <a:r>
              <a:rPr lang="it-IT" b="1" dirty="0">
                <a:solidFill>
                  <a:schemeClr val="bg2">
                    <a:lumMod val="50000"/>
                  </a:schemeClr>
                </a:solidFill>
                <a:latin typeface="Calibri" panose="020F0502020204030204" pitchFamily="34" charset="0"/>
                <a:cs typeface="Calibri" panose="020F0502020204030204" pitchFamily="34" charset="0"/>
              </a:rPr>
              <a:t>before</a:t>
            </a:r>
            <a:r>
              <a:rPr lang="it-IT" dirty="0">
                <a:solidFill>
                  <a:schemeClr val="bg2">
                    <a:lumMod val="50000"/>
                  </a:schemeClr>
                </a:solidFill>
                <a:latin typeface="Calibri" panose="020F0502020204030204" pitchFamily="34" charset="0"/>
                <a:cs typeface="Calibri" panose="020F0502020204030204" pitchFamily="34" charset="0"/>
              </a:rPr>
              <a:t>, </a:t>
            </a:r>
            <a:r>
              <a:rPr lang="it-IT" b="1" dirty="0">
                <a:solidFill>
                  <a:schemeClr val="bg2">
                    <a:lumMod val="50000"/>
                  </a:schemeClr>
                </a:solidFill>
                <a:latin typeface="Calibri" panose="020F0502020204030204" pitchFamily="34" charset="0"/>
                <a:cs typeface="Calibri" panose="020F0502020204030204" pitchFamily="34" charset="0"/>
              </a:rPr>
              <a:t>now</a:t>
            </a:r>
            <a:r>
              <a:rPr lang="it-IT" dirty="0">
                <a:solidFill>
                  <a:schemeClr val="bg2">
                    <a:lumMod val="50000"/>
                  </a:schemeClr>
                </a:solidFill>
                <a:latin typeface="Calibri" panose="020F0502020204030204" pitchFamily="34" charset="0"/>
                <a:cs typeface="Calibri" panose="020F0502020204030204" pitchFamily="34" charset="0"/>
              </a:rPr>
              <a:t>, </a:t>
            </a:r>
            <a:r>
              <a:rPr lang="it-IT" b="1" dirty="0">
                <a:solidFill>
                  <a:schemeClr val="bg2">
                    <a:lumMod val="50000"/>
                  </a:schemeClr>
                </a:solidFill>
                <a:latin typeface="Calibri" panose="020F0502020204030204" pitchFamily="34" charset="0"/>
                <a:cs typeface="Calibri" panose="020F0502020204030204" pitchFamily="34" charset="0"/>
              </a:rPr>
              <a:t>after</a:t>
            </a:r>
            <a:r>
              <a:rPr lang="it-IT" dirty="0">
                <a:solidFill>
                  <a:schemeClr val="bg2">
                    <a:lumMod val="50000"/>
                  </a:schemeClr>
                </a:solidFill>
                <a:latin typeface="Calibri" panose="020F0502020204030204" pitchFamily="34" charset="0"/>
                <a:cs typeface="Calibri" panose="020F0502020204030204" pitchFamily="34" charset="0"/>
              </a:rPr>
              <a:t>. </a:t>
            </a:r>
          </a:p>
          <a:p>
            <a:endParaRPr lang="it-IT" dirty="0"/>
          </a:p>
        </p:txBody>
      </p:sp>
    </p:spTree>
    <p:extLst>
      <p:ext uri="{BB962C8B-B14F-4D97-AF65-F5344CB8AC3E}">
        <p14:creationId xmlns:p14="http://schemas.microsoft.com/office/powerpoint/2010/main" val="27842757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6612" y="1125410"/>
            <a:ext cx="2906427" cy="450869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Immagin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06602" y="1125410"/>
            <a:ext cx="2751232" cy="450869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Immagin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01397" y="1125410"/>
            <a:ext cx="2765299" cy="450869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14579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7893" y="745585"/>
            <a:ext cx="3348848" cy="545123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Immagin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44129" y="745584"/>
            <a:ext cx="3545459" cy="545123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501984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2017101" y="1181687"/>
            <a:ext cx="8791575" cy="4079631"/>
          </a:xfrm>
        </p:spPr>
        <p:txBody>
          <a:bodyPr>
            <a:normAutofit/>
          </a:bodyPr>
          <a:lstStyle/>
          <a:p>
            <a:pPr>
              <a:lnSpc>
                <a:spcPct val="150000"/>
              </a:lnSpc>
            </a:pPr>
            <a:r>
              <a:rPr lang="it-IT" dirty="0">
                <a:latin typeface="Calibri" panose="020F0502020204030204" pitchFamily="34" charset="0"/>
                <a:cs typeface="Calibri" panose="020F0502020204030204" pitchFamily="34" charset="0"/>
              </a:rPr>
              <a:t>In questa prima lezione ho subito scorto l’entusiasmo dei bambini per la novità del metodo in se stesso: Erano entusiasti nel sentirmi parlare solo ed interamente in inglese ed erano soddisfatti di capire e tradurre. Questa lezione era strutturata in modo molto semplice e grazie all’ aiuto delle flashcards hanno capito subito quale fosse l’argomento principale. Dalle immagini, sono passata così alla spiegazione e consegna del primo lavoro da svolgere a coppie, secondo la metodologia del tutoring.</a:t>
            </a:r>
          </a:p>
        </p:txBody>
      </p:sp>
    </p:spTree>
    <p:extLst>
      <p:ext uri="{BB962C8B-B14F-4D97-AF65-F5344CB8AC3E}">
        <p14:creationId xmlns:p14="http://schemas.microsoft.com/office/powerpoint/2010/main" val="12368876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268022" y="646653"/>
            <a:ext cx="9905998" cy="5937027"/>
          </a:xfrm>
        </p:spPr>
        <p:txBody>
          <a:bodyPr>
            <a:normAutofit/>
          </a:bodyPr>
          <a:lstStyle/>
          <a:p>
            <a:pPr>
              <a:lnSpc>
                <a:spcPct val="150000"/>
              </a:lnSpc>
              <a:spcBef>
                <a:spcPts val="0"/>
              </a:spcBef>
              <a:spcAft>
                <a:spcPts val="1600"/>
              </a:spcAft>
            </a:pPr>
            <a:br>
              <a:rPr lang="it-IT" sz="2000" dirty="0">
                <a:solidFill>
                  <a:schemeClr val="bg2">
                    <a:lumMod val="50000"/>
                  </a:schemeClr>
                </a:solidFill>
                <a:latin typeface="Calibri" panose="020F0502020204030204" pitchFamily="34" charset="0"/>
                <a:cs typeface="Calibri" panose="020F0502020204030204" pitchFamily="34" charset="0"/>
              </a:rPr>
            </a:br>
            <a:r>
              <a:rPr lang="it-IT" sz="2000" dirty="0">
                <a:solidFill>
                  <a:schemeClr val="bg2">
                    <a:lumMod val="50000"/>
                  </a:schemeClr>
                </a:solidFill>
                <a:latin typeface="Calibri" panose="020F0502020204030204" pitchFamily="34" charset="0"/>
                <a:cs typeface="Calibri" panose="020F0502020204030204" pitchFamily="34" charset="0"/>
              </a:rPr>
              <a:t>il lavoro si incentrava nello svolgere insieme una semplice scheda dove dovevano rimettere in ordine cronologico delle semplici sequenze, ascoltando la traccia ed incollando le immagini sotto l’indicatore temporale giusto. Infine, come attività conclusiva, gli alunni rimanendo in coppia,  hanno elaborato nuovamente gli indicatori temporali con le immagini viste nelle flashcards, realizzando dei cartelloni di riferimento, con fogli in formato a3, da poter appendere in classe. </a:t>
            </a:r>
            <a:br>
              <a:rPr lang="it-IT" dirty="0"/>
            </a:br>
            <a:br>
              <a:rPr lang="it-IT" dirty="0"/>
            </a:br>
            <a:endParaRPr lang="it-IT" dirty="0"/>
          </a:p>
        </p:txBody>
      </p:sp>
    </p:spTree>
    <p:extLst>
      <p:ext uri="{BB962C8B-B14F-4D97-AF65-F5344CB8AC3E}">
        <p14:creationId xmlns:p14="http://schemas.microsoft.com/office/powerpoint/2010/main" val="32524748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4"/>
          <p:cNvPicPr>
            <a:picLocks noGrp="1" noChangeAspect="1"/>
          </p:cNvPicPr>
          <p:nvPr>
            <p:ph idx="1"/>
          </p:nvPr>
        </p:nvPicPr>
        <p:blipFill>
          <a:blip r:embed="rId4"/>
          <a:stretch>
            <a:fillRect/>
          </a:stretch>
        </p:blipFill>
        <p:spPr>
          <a:xfrm>
            <a:off x="2226560" y="225082"/>
            <a:ext cx="3991360" cy="5416063"/>
          </a:xfrm>
          <a:prstGeom prst="rect">
            <a:avLst/>
          </a:prstGeom>
        </p:spPr>
      </p:pic>
      <p:pic>
        <p:nvPicPr>
          <p:cNvPr id="6" name="02 Traccia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9994" y="1264544"/>
            <a:ext cx="848750" cy="842890"/>
          </a:xfrm>
          <a:prstGeom prst="rect">
            <a:avLst/>
          </a:prstGeom>
        </p:spPr>
      </p:pic>
      <p:sp>
        <p:nvSpPr>
          <p:cNvPr id="4" name="Titolo 3"/>
          <p:cNvSpPr>
            <a:spLocks noGrp="1"/>
          </p:cNvSpPr>
          <p:nvPr>
            <p:ph type="title"/>
          </p:nvPr>
        </p:nvSpPr>
        <p:spPr>
          <a:xfrm>
            <a:off x="1264921" y="5641144"/>
            <a:ext cx="9905998" cy="1056079"/>
          </a:xfrm>
        </p:spPr>
        <p:txBody>
          <a:bodyPr>
            <a:normAutofit/>
          </a:bodyPr>
          <a:lstStyle/>
          <a:p>
            <a:pPr algn="ctr"/>
            <a:r>
              <a:rPr lang="it-IT" sz="2800" b="1" dirty="0">
                <a:solidFill>
                  <a:schemeClr val="bg2">
                    <a:lumMod val="25000"/>
                  </a:schemeClr>
                </a:solidFill>
                <a:latin typeface="Calibri" panose="020F0502020204030204" pitchFamily="34" charset="0"/>
                <a:cs typeface="Calibri" panose="020F0502020204030204" pitchFamily="34" charset="0"/>
                <a:hlinkClick r:id="rId6" action="ppaction://hlinkfile"/>
              </a:rPr>
              <a:t>Visione video 1 - before</a:t>
            </a:r>
            <a:endParaRPr lang="it-IT" sz="2800" b="1" dirty="0">
              <a:solidFill>
                <a:schemeClr val="bg2">
                  <a:lumMod val="2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399173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0480" fill="hold"/>
                                        <p:tgtEl>
                                          <p:spTgt spid="6"/>
                                        </p:tgtEl>
                                      </p:cBhvr>
                                    </p:cmd>
                                  </p:childTnLst>
                                </p:cTn>
                              </p:par>
                            </p:childTnLst>
                          </p:cTn>
                        </p:par>
                      </p:childTnLst>
                    </p:cTn>
                  </p:par>
                </p:childTnLst>
              </p:cTn>
              <p:nextCondLst>
                <p:cond evt="onClick" delay="0">
                  <p:tgtEl>
                    <p:spTgt spid="6"/>
                  </p:tgtEl>
                </p:cond>
              </p:nextCondLst>
            </p:seq>
            <p:audio>
              <p:cMediaNode vol="100000">
                <p:cTn id="7" fill="hold" display="0">
                  <p:stCondLst>
                    <p:cond delay="indefinite"/>
                  </p:stCondLst>
                  <p:endCondLst>
                    <p:cond evt="onStopAudio" delay="0">
                      <p:tgtEl>
                        <p:sldTgt/>
                      </p:tgtEl>
                    </p:cond>
                  </p:endCondLst>
                </p:cTn>
                <p:tgtEl>
                  <p:spTgt spid="6"/>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ircuito">
  <a:themeElements>
    <a:clrScheme name="Personalizzato 3">
      <a:dk1>
        <a:sysClr val="windowText" lastClr="000000"/>
      </a:dk1>
      <a:lt1>
        <a:sysClr val="window" lastClr="FFFFFF"/>
      </a:lt1>
      <a:dk2>
        <a:srgbClr val="E0BCED"/>
      </a:dk2>
      <a:lt2>
        <a:srgbClr val="8E2EB1"/>
      </a:lt2>
      <a:accent1>
        <a:srgbClr val="F65CD5"/>
      </a:accent1>
      <a:accent2>
        <a:srgbClr val="FC38E0"/>
      </a:accent2>
      <a:accent3>
        <a:srgbClr val="D35940"/>
      </a:accent3>
      <a:accent4>
        <a:srgbClr val="B258D3"/>
      </a:accent4>
      <a:accent5>
        <a:srgbClr val="63A0CC"/>
      </a:accent5>
      <a:accent6>
        <a:srgbClr val="8AC4A7"/>
      </a:accent6>
      <a:hlink>
        <a:srgbClr val="8E2EB1"/>
      </a:hlink>
      <a:folHlink>
        <a:srgbClr val="F65CD5"/>
      </a:folHlink>
    </a:clrScheme>
    <a:fontScheme name="Circuito">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o">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90000"/>
                <a:satMod val="150000"/>
                <a:lumMod val="16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0911B802-464C-4241-8DD9-B60FF88E379F}"/>
    </a:ext>
  </a:extLst>
</a:theme>
</file>

<file path=docProps/app.xml><?xml version="1.0" encoding="utf-8"?>
<Properties xmlns="http://schemas.openxmlformats.org/officeDocument/2006/extended-properties" xmlns:vt="http://schemas.openxmlformats.org/officeDocument/2006/docPropsVTypes">
  <Template>TM04033919[[fn=Circuito]]</Template>
  <TotalTime>1508</TotalTime>
  <Words>918</Words>
  <Application>Microsoft Office PowerPoint</Application>
  <PresentationFormat>Widescreen</PresentationFormat>
  <Paragraphs>29</Paragraphs>
  <Slides>24</Slides>
  <Notes>0</Notes>
  <HiddenSlides>0</HiddenSlides>
  <MMClips>1</MMClips>
  <ScaleCrop>false</ScaleCrop>
  <HeadingPairs>
    <vt:vector size="6" baseType="variant">
      <vt:variant>
        <vt:lpstr>Caratteri utilizzati</vt:lpstr>
      </vt:variant>
      <vt:variant>
        <vt:i4>5</vt:i4>
      </vt:variant>
      <vt:variant>
        <vt:lpstr>Tema</vt:lpstr>
      </vt:variant>
      <vt:variant>
        <vt:i4>1</vt:i4>
      </vt:variant>
      <vt:variant>
        <vt:lpstr>Titoli diapositive</vt:lpstr>
      </vt:variant>
      <vt:variant>
        <vt:i4>24</vt:i4>
      </vt:variant>
    </vt:vector>
  </HeadingPairs>
  <TitlesOfParts>
    <vt:vector size="30" baseType="lpstr">
      <vt:lpstr>Arial</vt:lpstr>
      <vt:lpstr>Calibri</vt:lpstr>
      <vt:lpstr>Comic Sans MS</vt:lpstr>
      <vt:lpstr>Trebuchet MS</vt:lpstr>
      <vt:lpstr>Tw Cen MT</vt:lpstr>
      <vt:lpstr>Circuito</vt:lpstr>
      <vt:lpstr>Presentazione standard di PowerPoint</vt:lpstr>
      <vt:lpstr>Questa è la presentazione di una breve unità didattica di storia, progettata per una classe seconda primaria e realizzata secondo la metodologia C.L.I.L.. </vt:lpstr>
      <vt:lpstr>L’attività è stata strutturata per una classe seconda, in cui ci sono 23 alunni, 12 maschi e 11 femmine. La disciplina non linguistica coinvolta è storia ed il contenuto disciplinare attorno a cui ruotano le attività sono gli indicatori temporali di successione, attraverso i quali i bambini, divisi a gruppi secondo la metodologia del Cooperative Learning, O A COPPIE, SECONDO LA METODOLOGIA DEL TUTORING, hanno potuto ricostruire LE STORIE, viste e ascoltate, rimettendone in ordine le immagini con accanto gli indicatori in lingua inglese.  </vt:lpstr>
      <vt:lpstr>Prima lezione</vt:lpstr>
      <vt:lpstr>Presentazione standard di PowerPoint</vt:lpstr>
      <vt:lpstr>Presentazione standard di PowerPoint</vt:lpstr>
      <vt:lpstr>Presentazione standard di PowerPoint</vt:lpstr>
      <vt:lpstr> il lavoro si incentrava nello svolgere insieme una semplice scheda dove dovevano rimettere in ordine cronologico delle semplici sequenze, ascoltando la traccia ed incollando le immagini sotto l’indicatore temporale giusto. Infine, come attività conclusiva, gli alunni rimanendo in coppia,  hanno elaborato nuovamente gli indicatori temporali con le immagini viste nelle flashcards, realizzando dei cartelloni di riferimento, con fogli in formato a3, da poter appendere in classe.   </vt:lpstr>
      <vt:lpstr>Visione video 1 - before</vt:lpstr>
      <vt:lpstr>Seconda lezione</vt:lpstr>
      <vt:lpstr>Presentazione standard di PowerPoint</vt:lpstr>
      <vt:lpstr>Dopo ciò è STATA letta in inglese una seconda storia, anch’essa nota, “Little Red Riding Hood”, mostrandone contemporaneamente le immagini alla lim con una presentazione in power point (LINk). SUCCESSIVAMENTE i bambini SONO STATI divisi a coppie e SONO STATE distribuite loro le immagini della fiaba. A questo punto ciascuna coppia HA LAVORATO NEL PROPRIO QUADERNO DI STORIA, dove HA INCOLLATO le immagini con accanto gli indicatori temporali di successione presentati in lingua inglese (before, then, after, at the end). Alla fine del lavoro C’è STATA la socializzazione dei lavori svolti, dove i bambini, con il supporto dell’insegnante, HANNO PROVATO a leggere gli indicatori e ad indicare i personaggi principali di ciascuna sequenza (LITTLE RED RIDIND HOOD, WOLf, GRANdma, MOMMY). </vt:lpstr>
      <vt:lpstr>VISIONE del VIDEO 2 -then</vt:lpstr>
      <vt:lpstr>Terza lezione</vt:lpstr>
      <vt:lpstr>A questo punto siamo andati a formare i gruppi di lavoro secondo la metodologia del Cooperative Learning. I bambini presenti erano 19 e, per questo, sono stati formati cinque gruppi, quattro dei quali costituiti da quattro bambini e uno da tre. I gruppi si sono formati in maniera casuale e La classe è stata predisposta in cinque grandi tavoli. All’inizio gli alunni sono stati invitati ad allinearsi in piedi lungo la parete ed io, passando da ciascuno, ho fatto pescare un bigliettino chiuso, all’interno del quale avrebbe potuto trovarsi uno dei seguenti indicatori temporali: before, now, then, after, at the end. Al mio via, i bambini hanno letto il bigliettino e, girando liberamente per la classe, ognuno ha trovato i compagni che possedevano la stessa parola, formando così i gruppi.   </vt:lpstr>
      <vt:lpstr>Presentazione standard di PowerPoint</vt:lpstr>
      <vt:lpstr>  Una volta che ciascun gruppo si è ritrovato e seduto attorno ad un tavolo, ho distribuito il materiale di lavoro: un foglio bianco in formato A3, quattro immagini della storia da ricomporre ed un foglio bianco con gli indicatori temporali in inglese. Prima dell’avvio dell’attività ciascun gruppo si è dato un nome, scegliendo un termine a piacere tra le tante parole incontrate nelle varie attività di lingua inglese durante l’anno. A questo punto i gruppi hanno socializzato il nome scelto e hanno iniziato a lavorare, dividendosi i lavori e i ruoli nel loro interno, poiché due erano i custodi del silenzio e gli altri due i custodi dell’armonia. </vt:lpstr>
      <vt:lpstr>Presentazione standard di PowerPoint</vt:lpstr>
      <vt:lpstr>Visione del video 3 - after</vt:lpstr>
      <vt:lpstr>Quarta lezione</vt:lpstr>
      <vt:lpstr>Presentazione standard di PowerPoint</vt:lpstr>
      <vt:lpstr>Presentazione standard di PowerPoint</vt:lpstr>
      <vt:lpstr>Visione quarto video – at the end</vt:lpstr>
      <vt:lpstr> grazie per l’attenzione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Cecilia Menghi</dc:creator>
  <cp:lastModifiedBy>Cecilia Menghi</cp:lastModifiedBy>
  <cp:revision>70</cp:revision>
  <dcterms:created xsi:type="dcterms:W3CDTF">2017-03-24T09:10:28Z</dcterms:created>
  <dcterms:modified xsi:type="dcterms:W3CDTF">2017-04-29T15:47:50Z</dcterms:modified>
</cp:coreProperties>
</file>